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9"/>
  </p:notesMasterIdLst>
  <p:sldIdLst>
    <p:sldId id="751" r:id="rId6"/>
    <p:sldId id="882" r:id="rId7"/>
    <p:sldId id="878" r:id="rId8"/>
    <p:sldId id="832" r:id="rId9"/>
    <p:sldId id="879" r:id="rId10"/>
    <p:sldId id="833" r:id="rId11"/>
    <p:sldId id="965" r:id="rId12"/>
    <p:sldId id="961" r:id="rId13"/>
    <p:sldId id="967" r:id="rId14"/>
    <p:sldId id="966" r:id="rId15"/>
    <p:sldId id="969" r:id="rId16"/>
    <p:sldId id="841" r:id="rId17"/>
    <p:sldId id="792" r:id="rId18"/>
  </p:sldIdLst>
  <p:sldSz cx="12192000" cy="6858000"/>
  <p:notesSz cx="6797675" cy="987266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ébastien Cart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7B5B54-F264-40E8-A917-303C987641F8}" v="11" dt="2023-05-23T13:44:52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éline BENCIVINNI" userId="45a175c4-6255-4fef-9ca5-3518c7d34302" providerId="ADAL" clId="{BEDC7BA3-12BE-4398-B66E-D54EC7B4BB38}"/>
    <pc:docChg chg="undo custSel addSld delSld modSld sldOrd">
      <pc:chgData name="Céline BENCIVINNI" userId="45a175c4-6255-4fef-9ca5-3518c7d34302" providerId="ADAL" clId="{BEDC7BA3-12BE-4398-B66E-D54EC7B4BB38}" dt="2023-05-16T14:49:23.341" v="1143" actId="20577"/>
      <pc:docMkLst>
        <pc:docMk/>
      </pc:docMkLst>
      <pc:sldChg chg="modSp mod">
        <pc:chgData name="Céline BENCIVINNI" userId="45a175c4-6255-4fef-9ca5-3518c7d34302" providerId="ADAL" clId="{BEDC7BA3-12BE-4398-B66E-D54EC7B4BB38}" dt="2023-04-26T14:12:22.320" v="37" actId="255"/>
        <pc:sldMkLst>
          <pc:docMk/>
          <pc:sldMk cId="0" sldId="751"/>
        </pc:sldMkLst>
        <pc:spChg chg="mod">
          <ac:chgData name="Céline BENCIVINNI" userId="45a175c4-6255-4fef-9ca5-3518c7d34302" providerId="ADAL" clId="{BEDC7BA3-12BE-4398-B66E-D54EC7B4BB38}" dt="2023-04-26T14:12:22.320" v="37" actId="255"/>
          <ac:spMkLst>
            <pc:docMk/>
            <pc:sldMk cId="0" sldId="751"/>
            <ac:spMk id="5123" creationId="{293D42FE-517F-51A9-30A5-C2A3A0774132}"/>
          </ac:spMkLst>
        </pc:spChg>
      </pc:sldChg>
      <pc:sldChg chg="modSp mod">
        <pc:chgData name="Céline BENCIVINNI" userId="45a175c4-6255-4fef-9ca5-3518c7d34302" providerId="ADAL" clId="{BEDC7BA3-12BE-4398-B66E-D54EC7B4BB38}" dt="2023-04-26T15:15:02.487" v="1073" actId="6549"/>
        <pc:sldMkLst>
          <pc:docMk/>
          <pc:sldMk cId="2402723757" sldId="832"/>
        </pc:sldMkLst>
        <pc:spChg chg="mod">
          <ac:chgData name="Céline BENCIVINNI" userId="45a175c4-6255-4fef-9ca5-3518c7d34302" providerId="ADAL" clId="{BEDC7BA3-12BE-4398-B66E-D54EC7B4BB38}" dt="2023-04-26T15:15:02.487" v="1073" actId="6549"/>
          <ac:spMkLst>
            <pc:docMk/>
            <pc:sldMk cId="2402723757" sldId="832"/>
            <ac:spMk id="12" creationId="{94778760-1A9E-366B-7CF7-592A50266ABE}"/>
          </ac:spMkLst>
        </pc:spChg>
      </pc:sldChg>
      <pc:sldChg chg="addSp delSp modSp mod">
        <pc:chgData name="Céline BENCIVINNI" userId="45a175c4-6255-4fef-9ca5-3518c7d34302" providerId="ADAL" clId="{BEDC7BA3-12BE-4398-B66E-D54EC7B4BB38}" dt="2023-05-16T14:49:23.341" v="1143" actId="20577"/>
        <pc:sldMkLst>
          <pc:docMk/>
          <pc:sldMk cId="1378993614" sldId="833"/>
        </pc:sldMkLst>
        <pc:spChg chg="del">
          <ac:chgData name="Céline BENCIVINNI" userId="45a175c4-6255-4fef-9ca5-3518c7d34302" providerId="ADAL" clId="{BEDC7BA3-12BE-4398-B66E-D54EC7B4BB38}" dt="2023-04-26T14:13:44.926" v="84" actId="478"/>
          <ac:spMkLst>
            <pc:docMk/>
            <pc:sldMk cId="1378993614" sldId="833"/>
            <ac:spMk id="2" creationId="{8EE12E14-0500-AD07-58CC-13A8895A16F6}"/>
          </ac:spMkLst>
        </pc:spChg>
        <pc:spChg chg="add mod">
          <ac:chgData name="Céline BENCIVINNI" userId="45a175c4-6255-4fef-9ca5-3518c7d34302" providerId="ADAL" clId="{BEDC7BA3-12BE-4398-B66E-D54EC7B4BB38}" dt="2023-04-26T14:13:40.070" v="83" actId="20577"/>
          <ac:spMkLst>
            <pc:docMk/>
            <pc:sldMk cId="1378993614" sldId="833"/>
            <ac:spMk id="8" creationId="{317D5E6B-D1C6-BD45-6725-6D555EFFC614}"/>
          </ac:spMkLst>
        </pc:spChg>
        <pc:spChg chg="mod">
          <ac:chgData name="Céline BENCIVINNI" userId="45a175c4-6255-4fef-9ca5-3518c7d34302" providerId="ADAL" clId="{BEDC7BA3-12BE-4398-B66E-D54EC7B4BB38}" dt="2023-05-16T14:49:23.341" v="1143" actId="20577"/>
          <ac:spMkLst>
            <pc:docMk/>
            <pc:sldMk cId="1378993614" sldId="833"/>
            <ac:spMk id="12" creationId="{10FCEC9E-A666-BB1A-99AB-B8DACEE8DFAE}"/>
          </ac:spMkLst>
        </pc:spChg>
        <pc:spChg chg="del">
          <ac:chgData name="Céline BENCIVINNI" userId="45a175c4-6255-4fef-9ca5-3518c7d34302" providerId="ADAL" clId="{BEDC7BA3-12BE-4398-B66E-D54EC7B4BB38}" dt="2023-04-26T14:13:19.869" v="57" actId="478"/>
          <ac:spMkLst>
            <pc:docMk/>
            <pc:sldMk cId="1378993614" sldId="833"/>
            <ac:spMk id="17" creationId="{F55F37BD-E373-415C-B2AA-6475B7AE904E}"/>
          </ac:spMkLst>
        </pc:spChg>
        <pc:spChg chg="mod">
          <ac:chgData name="Céline BENCIVINNI" userId="45a175c4-6255-4fef-9ca5-3518c7d34302" providerId="ADAL" clId="{BEDC7BA3-12BE-4398-B66E-D54EC7B4BB38}" dt="2023-05-16T14:49:05.882" v="1142" actId="20577"/>
          <ac:spMkLst>
            <pc:docMk/>
            <pc:sldMk cId="1378993614" sldId="833"/>
            <ac:spMk id="19" creationId="{0A5C8B36-C2A8-8F4F-97DA-AA5A5F3018F1}"/>
          </ac:spMkLst>
        </pc:spChg>
        <pc:picChg chg="add mod ord">
          <ac:chgData name="Céline BENCIVINNI" userId="45a175c4-6255-4fef-9ca5-3518c7d34302" providerId="ADAL" clId="{BEDC7BA3-12BE-4398-B66E-D54EC7B4BB38}" dt="2023-04-26T14:13:50.789" v="85" actId="1076"/>
          <ac:picMkLst>
            <pc:docMk/>
            <pc:sldMk cId="1378993614" sldId="833"/>
            <ac:picMk id="5" creationId="{7F5D9EE6-A99B-7436-4678-2797B329684A}"/>
          </ac:picMkLst>
        </pc:picChg>
        <pc:picChg chg="del">
          <ac:chgData name="Céline BENCIVINNI" userId="45a175c4-6255-4fef-9ca5-3518c7d34302" providerId="ADAL" clId="{BEDC7BA3-12BE-4398-B66E-D54EC7B4BB38}" dt="2023-04-26T14:12:43.122" v="38" actId="478"/>
          <ac:picMkLst>
            <pc:docMk/>
            <pc:sldMk cId="1378993614" sldId="833"/>
            <ac:picMk id="10" creationId="{45DD53E8-373A-D017-6782-E1B17DBA2007}"/>
          </ac:picMkLst>
        </pc:picChg>
        <pc:cxnChg chg="mod">
          <ac:chgData name="Céline BENCIVINNI" userId="45a175c4-6255-4fef-9ca5-3518c7d34302" providerId="ADAL" clId="{BEDC7BA3-12BE-4398-B66E-D54EC7B4BB38}" dt="2023-04-26T14:13:26.121" v="59" actId="14100"/>
          <ac:cxnSpMkLst>
            <pc:docMk/>
            <pc:sldMk cId="1378993614" sldId="833"/>
            <ac:cxnSpMk id="11" creationId="{15AD3E0C-F2EB-A7D8-FEA6-DB8A3B0605F3}"/>
          </ac:cxnSpMkLst>
        </pc:cxnChg>
        <pc:cxnChg chg="add mod">
          <ac:chgData name="Céline BENCIVINNI" userId="45a175c4-6255-4fef-9ca5-3518c7d34302" providerId="ADAL" clId="{BEDC7BA3-12BE-4398-B66E-D54EC7B4BB38}" dt="2023-04-26T14:13:32.902" v="61" actId="1076"/>
          <ac:cxnSpMkLst>
            <pc:docMk/>
            <pc:sldMk cId="1378993614" sldId="833"/>
            <ac:cxnSpMk id="13" creationId="{07014F9D-1227-B174-FF91-6913004B467F}"/>
          </ac:cxnSpMkLst>
        </pc:cxnChg>
        <pc:cxnChg chg="del">
          <ac:chgData name="Céline BENCIVINNI" userId="45a175c4-6255-4fef-9ca5-3518c7d34302" providerId="ADAL" clId="{BEDC7BA3-12BE-4398-B66E-D54EC7B4BB38}" dt="2023-04-26T14:13:20.739" v="58" actId="478"/>
          <ac:cxnSpMkLst>
            <pc:docMk/>
            <pc:sldMk cId="1378993614" sldId="833"/>
            <ac:cxnSpMk id="20" creationId="{8AE19924-4B1E-3CA3-8A86-AA5088D21B0E}"/>
          </ac:cxnSpMkLst>
        </pc:cxnChg>
        <pc:cxnChg chg="mod">
          <ac:chgData name="Céline BENCIVINNI" userId="45a175c4-6255-4fef-9ca5-3518c7d34302" providerId="ADAL" clId="{BEDC7BA3-12BE-4398-B66E-D54EC7B4BB38}" dt="2023-04-26T14:13:53.257" v="86" actId="14100"/>
          <ac:cxnSpMkLst>
            <pc:docMk/>
            <pc:sldMk cId="1378993614" sldId="833"/>
            <ac:cxnSpMk id="24" creationId="{146E9F4B-2DEC-A936-F92E-0AE44C5ACEC6}"/>
          </ac:cxnSpMkLst>
        </pc:cxnChg>
      </pc:sldChg>
      <pc:sldChg chg="modSp mod">
        <pc:chgData name="Céline BENCIVINNI" userId="45a175c4-6255-4fef-9ca5-3518c7d34302" providerId="ADAL" clId="{BEDC7BA3-12BE-4398-B66E-D54EC7B4BB38}" dt="2023-04-26T14:14:20.105" v="131" actId="20577"/>
        <pc:sldMkLst>
          <pc:docMk/>
          <pc:sldMk cId="907643717" sldId="841"/>
        </pc:sldMkLst>
        <pc:spChg chg="mod">
          <ac:chgData name="Céline BENCIVINNI" userId="45a175c4-6255-4fef-9ca5-3518c7d34302" providerId="ADAL" clId="{BEDC7BA3-12BE-4398-B66E-D54EC7B4BB38}" dt="2023-04-26T14:14:20.105" v="131" actId="20577"/>
          <ac:spMkLst>
            <pc:docMk/>
            <pc:sldMk cId="907643717" sldId="841"/>
            <ac:spMk id="2" creationId="{5BED0C49-0457-5C54-3163-52324E1C16E8}"/>
          </ac:spMkLst>
        </pc:spChg>
      </pc:sldChg>
      <pc:sldChg chg="del">
        <pc:chgData name="Céline BENCIVINNI" userId="45a175c4-6255-4fef-9ca5-3518c7d34302" providerId="ADAL" clId="{BEDC7BA3-12BE-4398-B66E-D54EC7B4BB38}" dt="2023-04-26T14:13:58.679" v="87" actId="47"/>
        <pc:sldMkLst>
          <pc:docMk/>
          <pc:sldMk cId="1243492484" sldId="843"/>
        </pc:sldMkLst>
      </pc:sldChg>
      <pc:sldChg chg="del">
        <pc:chgData name="Céline BENCIVINNI" userId="45a175c4-6255-4fef-9ca5-3518c7d34302" providerId="ADAL" clId="{BEDC7BA3-12BE-4398-B66E-D54EC7B4BB38}" dt="2023-04-26T14:13:59.365" v="88" actId="47"/>
        <pc:sldMkLst>
          <pc:docMk/>
          <pc:sldMk cId="107277292" sldId="879"/>
        </pc:sldMkLst>
      </pc:sldChg>
      <pc:sldChg chg="del">
        <pc:chgData name="Céline BENCIVINNI" userId="45a175c4-6255-4fef-9ca5-3518c7d34302" providerId="ADAL" clId="{BEDC7BA3-12BE-4398-B66E-D54EC7B4BB38}" dt="2023-04-26T14:13:59.982" v="89" actId="47"/>
        <pc:sldMkLst>
          <pc:docMk/>
          <pc:sldMk cId="366801246" sldId="880"/>
        </pc:sldMkLst>
      </pc:sldChg>
      <pc:sldChg chg="del">
        <pc:chgData name="Céline BENCIVINNI" userId="45a175c4-6255-4fef-9ca5-3518c7d34302" providerId="ADAL" clId="{BEDC7BA3-12BE-4398-B66E-D54EC7B4BB38}" dt="2023-04-26T14:14:00.739" v="90" actId="47"/>
        <pc:sldMkLst>
          <pc:docMk/>
          <pc:sldMk cId="4218155807" sldId="881"/>
        </pc:sldMkLst>
      </pc:sldChg>
      <pc:sldChg chg="addSp delSp modSp add mod">
        <pc:chgData name="Céline BENCIVINNI" userId="45a175c4-6255-4fef-9ca5-3518c7d34302" providerId="ADAL" clId="{BEDC7BA3-12BE-4398-B66E-D54EC7B4BB38}" dt="2023-04-26T14:19:10.456" v="413" actId="14100"/>
        <pc:sldMkLst>
          <pc:docMk/>
          <pc:sldMk cId="3529246518" sldId="961"/>
        </pc:sldMkLst>
        <pc:spChg chg="mod">
          <ac:chgData name="Céline BENCIVINNI" userId="45a175c4-6255-4fef-9ca5-3518c7d34302" providerId="ADAL" clId="{BEDC7BA3-12BE-4398-B66E-D54EC7B4BB38}" dt="2023-04-26T14:18:26.575" v="354" actId="20577"/>
          <ac:spMkLst>
            <pc:docMk/>
            <pc:sldMk cId="3529246518" sldId="961"/>
            <ac:spMk id="2" creationId="{8C3D6DF6-3A86-CADB-EFD0-F9BC79D661E4}"/>
          </ac:spMkLst>
        </pc:spChg>
        <pc:spChg chg="mod">
          <ac:chgData name="Céline BENCIVINNI" userId="45a175c4-6255-4fef-9ca5-3518c7d34302" providerId="ADAL" clId="{BEDC7BA3-12BE-4398-B66E-D54EC7B4BB38}" dt="2023-04-26T14:18:59.260" v="410" actId="20577"/>
          <ac:spMkLst>
            <pc:docMk/>
            <pc:sldMk cId="3529246518" sldId="961"/>
            <ac:spMk id="3" creationId="{99BEF311-6183-9068-311A-FF20D48535F6}"/>
          </ac:spMkLst>
        </pc:spChg>
        <pc:picChg chg="del">
          <ac:chgData name="Céline BENCIVINNI" userId="45a175c4-6255-4fef-9ca5-3518c7d34302" providerId="ADAL" clId="{BEDC7BA3-12BE-4398-B66E-D54EC7B4BB38}" dt="2023-04-26T14:17:29.542" v="345" actId="478"/>
          <ac:picMkLst>
            <pc:docMk/>
            <pc:sldMk cId="3529246518" sldId="961"/>
            <ac:picMk id="5" creationId="{14B6EB32-68F2-1011-1C35-239442D52703}"/>
          </ac:picMkLst>
        </pc:picChg>
        <pc:picChg chg="add del mod">
          <ac:chgData name="Céline BENCIVINNI" userId="45a175c4-6255-4fef-9ca5-3518c7d34302" providerId="ADAL" clId="{BEDC7BA3-12BE-4398-B66E-D54EC7B4BB38}" dt="2023-04-26T14:18:36.580" v="355" actId="478"/>
          <ac:picMkLst>
            <pc:docMk/>
            <pc:sldMk cId="3529246518" sldId="961"/>
            <ac:picMk id="6" creationId="{8B461CC9-B90D-6A48-2FCD-AC16D85398E1}"/>
          </ac:picMkLst>
        </pc:picChg>
        <pc:picChg chg="del">
          <ac:chgData name="Céline BENCIVINNI" userId="45a175c4-6255-4fef-9ca5-3518c7d34302" providerId="ADAL" clId="{BEDC7BA3-12BE-4398-B66E-D54EC7B4BB38}" dt="2023-04-26T14:17:30.148" v="346" actId="478"/>
          <ac:picMkLst>
            <pc:docMk/>
            <pc:sldMk cId="3529246518" sldId="961"/>
            <ac:picMk id="7" creationId="{E37080CA-06E1-B4ED-74FC-C7B2C5B95412}"/>
          </ac:picMkLst>
        </pc:picChg>
        <pc:picChg chg="add mod">
          <ac:chgData name="Céline BENCIVINNI" userId="45a175c4-6255-4fef-9ca5-3518c7d34302" providerId="ADAL" clId="{BEDC7BA3-12BE-4398-B66E-D54EC7B4BB38}" dt="2023-04-26T14:18:42.708" v="358" actId="14100"/>
          <ac:picMkLst>
            <pc:docMk/>
            <pc:sldMk cId="3529246518" sldId="961"/>
            <ac:picMk id="8" creationId="{643B08B3-9164-A83B-504F-A2D51356A0DF}"/>
          </ac:picMkLst>
        </pc:picChg>
        <pc:picChg chg="del">
          <ac:chgData name="Céline BENCIVINNI" userId="45a175c4-6255-4fef-9ca5-3518c7d34302" providerId="ADAL" clId="{BEDC7BA3-12BE-4398-B66E-D54EC7B4BB38}" dt="2023-04-26T14:17:30.683" v="347" actId="478"/>
          <ac:picMkLst>
            <pc:docMk/>
            <pc:sldMk cId="3529246518" sldId="961"/>
            <ac:picMk id="9" creationId="{3C378E22-111A-173F-C1B2-4A75A8E99A88}"/>
          </ac:picMkLst>
        </pc:picChg>
        <pc:picChg chg="del">
          <ac:chgData name="Céline BENCIVINNI" userId="45a175c4-6255-4fef-9ca5-3518c7d34302" providerId="ADAL" clId="{BEDC7BA3-12BE-4398-B66E-D54EC7B4BB38}" dt="2023-04-26T14:17:31.149" v="348" actId="478"/>
          <ac:picMkLst>
            <pc:docMk/>
            <pc:sldMk cId="3529246518" sldId="961"/>
            <ac:picMk id="11" creationId="{66773AF8-10D4-B49A-A406-5DFECE72B827}"/>
          </ac:picMkLst>
        </pc:picChg>
        <pc:cxnChg chg="add mod">
          <ac:chgData name="Céline BENCIVINNI" userId="45a175c4-6255-4fef-9ca5-3518c7d34302" providerId="ADAL" clId="{BEDC7BA3-12BE-4398-B66E-D54EC7B4BB38}" dt="2023-04-26T14:19:10.456" v="413" actId="14100"/>
          <ac:cxnSpMkLst>
            <pc:docMk/>
            <pc:sldMk cId="3529246518" sldId="961"/>
            <ac:cxnSpMk id="10" creationId="{049947C7-266E-FE58-5AF1-88EF1CC7CBC8}"/>
          </ac:cxnSpMkLst>
        </pc:cxnChg>
      </pc:sldChg>
      <pc:sldChg chg="add del">
        <pc:chgData name="Céline BENCIVINNI" userId="45a175c4-6255-4fef-9ca5-3518c7d34302" providerId="ADAL" clId="{BEDC7BA3-12BE-4398-B66E-D54EC7B4BB38}" dt="2023-04-26T14:21:39.719" v="724" actId="47"/>
        <pc:sldMkLst>
          <pc:docMk/>
          <pc:sldMk cId="951439283" sldId="962"/>
        </pc:sldMkLst>
      </pc:sldChg>
      <pc:sldChg chg="add del">
        <pc:chgData name="Céline BENCIVINNI" userId="45a175c4-6255-4fef-9ca5-3518c7d34302" providerId="ADAL" clId="{BEDC7BA3-12BE-4398-B66E-D54EC7B4BB38}" dt="2023-04-26T14:21:43.662" v="725" actId="47"/>
        <pc:sldMkLst>
          <pc:docMk/>
          <pc:sldMk cId="1471917189" sldId="963"/>
        </pc:sldMkLst>
      </pc:sldChg>
      <pc:sldChg chg="addSp delSp modSp add mod">
        <pc:chgData name="Céline BENCIVINNI" userId="45a175c4-6255-4fef-9ca5-3518c7d34302" providerId="ADAL" clId="{BEDC7BA3-12BE-4398-B66E-D54EC7B4BB38}" dt="2023-04-26T15:20:26.281" v="1141" actId="1076"/>
        <pc:sldMkLst>
          <pc:docMk/>
          <pc:sldMk cId="3280027418" sldId="964"/>
        </pc:sldMkLst>
        <pc:spChg chg="mod">
          <ac:chgData name="Céline BENCIVINNI" userId="45a175c4-6255-4fef-9ca5-3518c7d34302" providerId="ADAL" clId="{BEDC7BA3-12BE-4398-B66E-D54EC7B4BB38}" dt="2023-04-26T15:19:05.637" v="1116" actId="1076"/>
          <ac:spMkLst>
            <pc:docMk/>
            <pc:sldMk cId="3280027418" sldId="964"/>
            <ac:spMk id="2" creationId="{7419F53D-56F5-133A-5E77-A08C37E8983E}"/>
          </ac:spMkLst>
        </pc:spChg>
        <pc:spChg chg="del">
          <ac:chgData name="Céline BENCIVINNI" userId="45a175c4-6255-4fef-9ca5-3518c7d34302" providerId="ADAL" clId="{BEDC7BA3-12BE-4398-B66E-D54EC7B4BB38}" dt="2023-04-26T14:23:01.068" v="804" actId="478"/>
          <ac:spMkLst>
            <pc:docMk/>
            <pc:sldMk cId="3280027418" sldId="964"/>
            <ac:spMk id="3" creationId="{4807F9BD-43B5-E790-BC03-00FE3042D070}"/>
          </ac:spMkLst>
        </pc:spChg>
        <pc:spChg chg="mod">
          <ac:chgData name="Céline BENCIVINNI" userId="45a175c4-6255-4fef-9ca5-3518c7d34302" providerId="ADAL" clId="{BEDC7BA3-12BE-4398-B66E-D54EC7B4BB38}" dt="2023-04-26T15:19:18.533" v="1122" actId="1076"/>
          <ac:spMkLst>
            <pc:docMk/>
            <pc:sldMk cId="3280027418" sldId="964"/>
            <ac:spMk id="4" creationId="{54B904F5-91D7-C831-336F-49ADC139DB75}"/>
          </ac:spMkLst>
        </pc:spChg>
        <pc:spChg chg="add mod">
          <ac:chgData name="Céline BENCIVINNI" userId="45a175c4-6255-4fef-9ca5-3518c7d34302" providerId="ADAL" clId="{BEDC7BA3-12BE-4398-B66E-D54EC7B4BB38}" dt="2023-04-26T14:23:01.291" v="805"/>
          <ac:spMkLst>
            <pc:docMk/>
            <pc:sldMk cId="3280027418" sldId="964"/>
            <ac:spMk id="5" creationId="{FFDA858E-FA07-A08D-5948-1E71EF467455}"/>
          </ac:spMkLst>
        </pc:spChg>
        <pc:spChg chg="add mod">
          <ac:chgData name="Céline BENCIVINNI" userId="45a175c4-6255-4fef-9ca5-3518c7d34302" providerId="ADAL" clId="{BEDC7BA3-12BE-4398-B66E-D54EC7B4BB38}" dt="2023-04-26T15:20:12.453" v="1137" actId="14100"/>
          <ac:spMkLst>
            <pc:docMk/>
            <pc:sldMk cId="3280027418" sldId="964"/>
            <ac:spMk id="10" creationId="{32000B6E-142D-D67B-7C3A-A7DCB3A73BB7}"/>
          </ac:spMkLst>
        </pc:spChg>
        <pc:spChg chg="add mod">
          <ac:chgData name="Céline BENCIVINNI" userId="45a175c4-6255-4fef-9ca5-3518c7d34302" providerId="ADAL" clId="{BEDC7BA3-12BE-4398-B66E-D54EC7B4BB38}" dt="2023-04-26T15:20:26.281" v="1141" actId="1076"/>
          <ac:spMkLst>
            <pc:docMk/>
            <pc:sldMk cId="3280027418" sldId="964"/>
            <ac:spMk id="11" creationId="{0B20DDA3-FF5F-7888-6FDD-52E356C16367}"/>
          </ac:spMkLst>
        </pc:spChg>
        <pc:picChg chg="add mod modCrop">
          <ac:chgData name="Céline BENCIVINNI" userId="45a175c4-6255-4fef-9ca5-3518c7d34302" providerId="ADAL" clId="{BEDC7BA3-12BE-4398-B66E-D54EC7B4BB38}" dt="2023-04-26T15:19:52.105" v="1131" actId="1076"/>
          <ac:picMkLst>
            <pc:docMk/>
            <pc:sldMk cId="3280027418" sldId="964"/>
            <ac:picMk id="6" creationId="{8964B795-DE79-8794-71C0-2E9978C5DA3F}"/>
          </ac:picMkLst>
        </pc:picChg>
        <pc:picChg chg="mod">
          <ac:chgData name="Céline BENCIVINNI" userId="45a175c4-6255-4fef-9ca5-3518c7d34302" providerId="ADAL" clId="{BEDC7BA3-12BE-4398-B66E-D54EC7B4BB38}" dt="2023-04-26T15:19:06.677" v="1117" actId="1076"/>
          <ac:picMkLst>
            <pc:docMk/>
            <pc:sldMk cId="3280027418" sldId="964"/>
            <ac:picMk id="7" creationId="{911766F4-B97A-8FA3-8BFF-A8CD80E71051}"/>
          </ac:picMkLst>
        </pc:picChg>
        <pc:picChg chg="mod">
          <ac:chgData name="Céline BENCIVINNI" userId="45a175c4-6255-4fef-9ca5-3518c7d34302" providerId="ADAL" clId="{BEDC7BA3-12BE-4398-B66E-D54EC7B4BB38}" dt="2023-04-26T15:19:10.905" v="1119" actId="1076"/>
          <ac:picMkLst>
            <pc:docMk/>
            <pc:sldMk cId="3280027418" sldId="964"/>
            <ac:picMk id="8" creationId="{9C6F6D26-C827-CBBC-22C6-6E4D33512C82}"/>
          </ac:picMkLst>
        </pc:picChg>
        <pc:cxnChg chg="mod">
          <ac:chgData name="Céline BENCIVINNI" userId="45a175c4-6255-4fef-9ca5-3518c7d34302" providerId="ADAL" clId="{BEDC7BA3-12BE-4398-B66E-D54EC7B4BB38}" dt="2023-04-26T15:19:09.241" v="1118" actId="1076"/>
          <ac:cxnSpMkLst>
            <pc:docMk/>
            <pc:sldMk cId="3280027418" sldId="964"/>
            <ac:cxnSpMk id="9" creationId="{2B21AA43-B3B5-EAFD-1976-C37DCEE31F8A}"/>
          </ac:cxnSpMkLst>
        </pc:cxnChg>
      </pc:sldChg>
      <pc:sldChg chg="modSp add mod ord">
        <pc:chgData name="Céline BENCIVINNI" userId="45a175c4-6255-4fef-9ca5-3518c7d34302" providerId="ADAL" clId="{BEDC7BA3-12BE-4398-B66E-D54EC7B4BB38}" dt="2023-04-26T14:16:53.435" v="309" actId="20577"/>
        <pc:sldMkLst>
          <pc:docMk/>
          <pc:sldMk cId="3513923689" sldId="965"/>
        </pc:sldMkLst>
        <pc:spChg chg="mod">
          <ac:chgData name="Céline BENCIVINNI" userId="45a175c4-6255-4fef-9ca5-3518c7d34302" providerId="ADAL" clId="{BEDC7BA3-12BE-4398-B66E-D54EC7B4BB38}" dt="2023-04-26T14:15:18.850" v="169" actId="20577"/>
          <ac:spMkLst>
            <pc:docMk/>
            <pc:sldMk cId="3513923689" sldId="965"/>
            <ac:spMk id="6146" creationId="{432E609C-0AE7-FA21-5BCF-DF10E5F60A4F}"/>
          </ac:spMkLst>
        </pc:spChg>
        <pc:spChg chg="mod">
          <ac:chgData name="Céline BENCIVINNI" userId="45a175c4-6255-4fef-9ca5-3518c7d34302" providerId="ADAL" clId="{BEDC7BA3-12BE-4398-B66E-D54EC7B4BB38}" dt="2023-04-26T14:16:53.435" v="309" actId="20577"/>
          <ac:spMkLst>
            <pc:docMk/>
            <pc:sldMk cId="3513923689" sldId="965"/>
            <ac:spMk id="6147" creationId="{6BE4C4A2-7A2F-5B1D-19B7-5C32B024DD6C}"/>
          </ac:spMkLst>
        </pc:spChg>
      </pc:sldChg>
      <pc:sldChg chg="addSp delSp modSp add mod">
        <pc:chgData name="Céline BENCIVINNI" userId="45a175c4-6255-4fef-9ca5-3518c7d34302" providerId="ADAL" clId="{BEDC7BA3-12BE-4398-B66E-D54EC7B4BB38}" dt="2023-04-26T14:21:26.817" v="723" actId="478"/>
        <pc:sldMkLst>
          <pc:docMk/>
          <pc:sldMk cId="3668666286" sldId="966"/>
        </pc:sldMkLst>
        <pc:spChg chg="del">
          <ac:chgData name="Céline BENCIVINNI" userId="45a175c4-6255-4fef-9ca5-3518c7d34302" providerId="ADAL" clId="{BEDC7BA3-12BE-4398-B66E-D54EC7B4BB38}" dt="2023-04-26T14:21:24.480" v="721" actId="478"/>
          <ac:spMkLst>
            <pc:docMk/>
            <pc:sldMk cId="3668666286" sldId="966"/>
            <ac:spMk id="2" creationId="{8C3D6DF6-3A86-CADB-EFD0-F9BC79D661E4}"/>
          </ac:spMkLst>
        </pc:spChg>
        <pc:spChg chg="mod">
          <ac:chgData name="Céline BENCIVINNI" userId="45a175c4-6255-4fef-9ca5-3518c7d34302" providerId="ADAL" clId="{BEDC7BA3-12BE-4398-B66E-D54EC7B4BB38}" dt="2023-04-26T14:21:21.034" v="720" actId="20577"/>
          <ac:spMkLst>
            <pc:docMk/>
            <pc:sldMk cId="3668666286" sldId="966"/>
            <ac:spMk id="3" creationId="{99BEF311-6183-9068-311A-FF20D48535F6}"/>
          </ac:spMkLst>
        </pc:spChg>
        <pc:spChg chg="add del mod">
          <ac:chgData name="Céline BENCIVINNI" userId="45a175c4-6255-4fef-9ca5-3518c7d34302" providerId="ADAL" clId="{BEDC7BA3-12BE-4398-B66E-D54EC7B4BB38}" dt="2023-04-26T14:21:26.817" v="723" actId="478"/>
          <ac:spMkLst>
            <pc:docMk/>
            <pc:sldMk cId="3668666286" sldId="966"/>
            <ac:spMk id="4" creationId="{013F07CA-DC6F-E0A3-1BF3-A26D942B7111}"/>
          </ac:spMkLst>
        </pc:spChg>
        <pc:spChg chg="add mod">
          <ac:chgData name="Céline BENCIVINNI" userId="45a175c4-6255-4fef-9ca5-3518c7d34302" providerId="ADAL" clId="{BEDC7BA3-12BE-4398-B66E-D54EC7B4BB38}" dt="2023-04-26T14:21:24.758" v="722"/>
          <ac:spMkLst>
            <pc:docMk/>
            <pc:sldMk cId="3668666286" sldId="966"/>
            <ac:spMk id="6" creationId="{C9824BF8-6982-66F1-7E71-9527938B5477}"/>
          </ac:spMkLst>
        </pc:spChg>
      </pc:sldChg>
      <pc:sldChg chg="addSp delSp modSp add mod">
        <pc:chgData name="Céline BENCIVINNI" userId="45a175c4-6255-4fef-9ca5-3518c7d34302" providerId="ADAL" clId="{BEDC7BA3-12BE-4398-B66E-D54EC7B4BB38}" dt="2023-04-26T14:20:50.356" v="646" actId="14100"/>
        <pc:sldMkLst>
          <pc:docMk/>
          <pc:sldMk cId="944209659" sldId="967"/>
        </pc:sldMkLst>
        <pc:spChg chg="mod">
          <ac:chgData name="Céline BENCIVINNI" userId="45a175c4-6255-4fef-9ca5-3518c7d34302" providerId="ADAL" clId="{BEDC7BA3-12BE-4398-B66E-D54EC7B4BB38}" dt="2023-04-26T14:20:33.349" v="639" actId="1076"/>
          <ac:spMkLst>
            <pc:docMk/>
            <pc:sldMk cId="944209659" sldId="967"/>
            <ac:spMk id="3" creationId="{99BEF311-6183-9068-311A-FF20D48535F6}"/>
          </ac:spMkLst>
        </pc:spChg>
        <pc:picChg chg="add mod ord">
          <ac:chgData name="Céline BENCIVINNI" userId="45a175c4-6255-4fef-9ca5-3518c7d34302" providerId="ADAL" clId="{BEDC7BA3-12BE-4398-B66E-D54EC7B4BB38}" dt="2023-04-26T14:19:39.919" v="423" actId="1076"/>
          <ac:picMkLst>
            <pc:docMk/>
            <pc:sldMk cId="944209659" sldId="967"/>
            <ac:picMk id="5" creationId="{89EB6B94-5879-80EC-9A5E-FBCA2BE761FB}"/>
          </ac:picMkLst>
        </pc:picChg>
        <pc:picChg chg="del">
          <ac:chgData name="Céline BENCIVINNI" userId="45a175c4-6255-4fef-9ca5-3518c7d34302" providerId="ADAL" clId="{BEDC7BA3-12BE-4398-B66E-D54EC7B4BB38}" dt="2023-04-26T14:19:20.257" v="415" actId="478"/>
          <ac:picMkLst>
            <pc:docMk/>
            <pc:sldMk cId="944209659" sldId="967"/>
            <ac:picMk id="8" creationId="{643B08B3-9164-A83B-504F-A2D51356A0DF}"/>
          </ac:picMkLst>
        </pc:picChg>
        <pc:cxnChg chg="add mod">
          <ac:chgData name="Céline BENCIVINNI" userId="45a175c4-6255-4fef-9ca5-3518c7d34302" providerId="ADAL" clId="{BEDC7BA3-12BE-4398-B66E-D54EC7B4BB38}" dt="2023-04-26T14:20:43.244" v="643" actId="14100"/>
          <ac:cxnSpMkLst>
            <pc:docMk/>
            <pc:sldMk cId="944209659" sldId="967"/>
            <ac:cxnSpMk id="6" creationId="{CA15E658-28F9-42DE-A514-A4D15F9EBE2F}"/>
          </ac:cxnSpMkLst>
        </pc:cxnChg>
        <pc:cxnChg chg="add mod">
          <ac:chgData name="Céline BENCIVINNI" userId="45a175c4-6255-4fef-9ca5-3518c7d34302" providerId="ADAL" clId="{BEDC7BA3-12BE-4398-B66E-D54EC7B4BB38}" dt="2023-04-26T14:20:50.356" v="646" actId="14100"/>
          <ac:cxnSpMkLst>
            <pc:docMk/>
            <pc:sldMk cId="944209659" sldId="967"/>
            <ac:cxnSpMk id="9" creationId="{7F9B0CBC-5B1E-4836-C1BE-73FE683588F0}"/>
          </ac:cxnSpMkLst>
        </pc:cxnChg>
        <pc:cxnChg chg="del mod">
          <ac:chgData name="Céline BENCIVINNI" userId="45a175c4-6255-4fef-9ca5-3518c7d34302" providerId="ADAL" clId="{BEDC7BA3-12BE-4398-B66E-D54EC7B4BB38}" dt="2023-04-26T14:20:36.505" v="640" actId="478"/>
          <ac:cxnSpMkLst>
            <pc:docMk/>
            <pc:sldMk cId="944209659" sldId="967"/>
            <ac:cxnSpMk id="10" creationId="{049947C7-266E-FE58-5AF1-88EF1CC7CBC8}"/>
          </ac:cxnSpMkLst>
        </pc:cxnChg>
      </pc:sldChg>
      <pc:sldChg chg="modSp add mod">
        <pc:chgData name="Céline BENCIVINNI" userId="45a175c4-6255-4fef-9ca5-3518c7d34302" providerId="ADAL" clId="{BEDC7BA3-12BE-4398-B66E-D54EC7B4BB38}" dt="2023-04-26T14:22:48.280" v="803" actId="14100"/>
        <pc:sldMkLst>
          <pc:docMk/>
          <pc:sldMk cId="1580820666" sldId="968"/>
        </pc:sldMkLst>
        <pc:spChg chg="mod">
          <ac:chgData name="Céline BENCIVINNI" userId="45a175c4-6255-4fef-9ca5-3518c7d34302" providerId="ADAL" clId="{BEDC7BA3-12BE-4398-B66E-D54EC7B4BB38}" dt="2023-04-26T14:22:10.427" v="730" actId="114"/>
          <ac:spMkLst>
            <pc:docMk/>
            <pc:sldMk cId="1580820666" sldId="968"/>
            <ac:spMk id="2" creationId="{8C3D6DF6-3A86-CADB-EFD0-F9BC79D661E4}"/>
          </ac:spMkLst>
        </pc:spChg>
        <pc:spChg chg="mod">
          <ac:chgData name="Céline BENCIVINNI" userId="45a175c4-6255-4fef-9ca5-3518c7d34302" providerId="ADAL" clId="{BEDC7BA3-12BE-4398-B66E-D54EC7B4BB38}" dt="2023-04-26T14:22:45.544" v="802" actId="1076"/>
          <ac:spMkLst>
            <pc:docMk/>
            <pc:sldMk cId="1580820666" sldId="968"/>
            <ac:spMk id="3" creationId="{99BEF311-6183-9068-311A-FF20D48535F6}"/>
          </ac:spMkLst>
        </pc:spChg>
        <pc:cxnChg chg="mod">
          <ac:chgData name="Céline BENCIVINNI" userId="45a175c4-6255-4fef-9ca5-3518c7d34302" providerId="ADAL" clId="{BEDC7BA3-12BE-4398-B66E-D54EC7B4BB38}" dt="2023-04-26T14:22:48.280" v="803" actId="14100"/>
          <ac:cxnSpMkLst>
            <pc:docMk/>
            <pc:sldMk cId="1580820666" sldId="968"/>
            <ac:cxnSpMk id="10" creationId="{049947C7-266E-FE58-5AF1-88EF1CC7CBC8}"/>
          </ac:cxnSpMkLst>
        </pc:cxnChg>
      </pc:sldChg>
      <pc:sldChg chg="addSp delSp modSp add mod">
        <pc:chgData name="Céline BENCIVINNI" userId="45a175c4-6255-4fef-9ca5-3518c7d34302" providerId="ADAL" clId="{BEDC7BA3-12BE-4398-B66E-D54EC7B4BB38}" dt="2023-04-26T14:25:00.067" v="1005" actId="1076"/>
        <pc:sldMkLst>
          <pc:docMk/>
          <pc:sldMk cId="1003937901" sldId="969"/>
        </pc:sldMkLst>
        <pc:spChg chg="add del mod">
          <ac:chgData name="Céline BENCIVINNI" userId="45a175c4-6255-4fef-9ca5-3518c7d34302" providerId="ADAL" clId="{BEDC7BA3-12BE-4398-B66E-D54EC7B4BB38}" dt="2023-04-26T14:23:51.594" v="825" actId="478"/>
          <ac:spMkLst>
            <pc:docMk/>
            <pc:sldMk cId="1003937901" sldId="969"/>
            <ac:spMk id="2" creationId="{20A833E4-7420-0C43-399C-6ADCF158C724}"/>
          </ac:spMkLst>
        </pc:spChg>
        <pc:spChg chg="del">
          <ac:chgData name="Céline BENCIVINNI" userId="45a175c4-6255-4fef-9ca5-3518c7d34302" providerId="ADAL" clId="{BEDC7BA3-12BE-4398-B66E-D54EC7B4BB38}" dt="2023-04-26T14:23:48.852" v="824" actId="478"/>
          <ac:spMkLst>
            <pc:docMk/>
            <pc:sldMk cId="1003937901" sldId="969"/>
            <ac:spMk id="6146" creationId="{432E609C-0AE7-FA21-5BCF-DF10E5F60A4F}"/>
          </ac:spMkLst>
        </pc:spChg>
        <pc:spChg chg="mod">
          <ac:chgData name="Céline BENCIVINNI" userId="45a175c4-6255-4fef-9ca5-3518c7d34302" providerId="ADAL" clId="{BEDC7BA3-12BE-4398-B66E-D54EC7B4BB38}" dt="2023-04-26T14:25:00.067" v="1005" actId="1076"/>
          <ac:spMkLst>
            <pc:docMk/>
            <pc:sldMk cId="1003937901" sldId="969"/>
            <ac:spMk id="6147" creationId="{6BE4C4A2-7A2F-5B1D-19B7-5C32B024DD6C}"/>
          </ac:spMkLst>
        </pc:spChg>
      </pc:sldChg>
    </pc:docChg>
  </pc:docChgLst>
  <pc:docChgLst>
    <pc:chgData name="Priscilla Clerc - Moronvalle" userId="4b98d995-49eb-489f-9633-7a916ca54a21" providerId="ADAL" clId="{12402D91-42F7-442B-ABBA-85865E01C6B5}"/>
    <pc:docChg chg="modSld">
      <pc:chgData name="Priscilla Clerc - Moronvalle" userId="4b98d995-49eb-489f-9633-7a916ca54a21" providerId="ADAL" clId="{12402D91-42F7-442B-ABBA-85865E01C6B5}" dt="2023-05-17T08:04:20.435" v="7"/>
      <pc:docMkLst>
        <pc:docMk/>
      </pc:docMkLst>
      <pc:sldChg chg="addSp delSp modSp mod">
        <pc:chgData name="Priscilla Clerc - Moronvalle" userId="4b98d995-49eb-489f-9633-7a916ca54a21" providerId="ADAL" clId="{12402D91-42F7-442B-ABBA-85865E01C6B5}" dt="2023-05-17T08:03:05.648" v="5" actId="14100"/>
        <pc:sldMkLst>
          <pc:docMk/>
          <pc:sldMk cId="0" sldId="272"/>
        </pc:sldMkLst>
        <pc:spChg chg="add del mod">
          <ac:chgData name="Priscilla Clerc - Moronvalle" userId="4b98d995-49eb-489f-9633-7a916ca54a21" providerId="ADAL" clId="{12402D91-42F7-442B-ABBA-85865E01C6B5}" dt="2023-05-17T08:02:58.182" v="3"/>
          <ac:spMkLst>
            <pc:docMk/>
            <pc:sldMk cId="0" sldId="272"/>
            <ac:spMk id="2" creationId="{69E0AF03-6961-4D36-B468-11E4569C96FB}"/>
          </ac:spMkLst>
        </pc:spChg>
        <pc:spChg chg="add mod">
          <ac:chgData name="Priscilla Clerc - Moronvalle" userId="4b98d995-49eb-489f-9633-7a916ca54a21" providerId="ADAL" clId="{12402D91-42F7-442B-ABBA-85865E01C6B5}" dt="2023-05-17T08:03:05.648" v="5" actId="14100"/>
          <ac:spMkLst>
            <pc:docMk/>
            <pc:sldMk cId="0" sldId="272"/>
            <ac:spMk id="5" creationId="{E85092FB-4070-4B0C-AE6E-CF576EAE7BD3}"/>
          </ac:spMkLst>
        </pc:spChg>
        <pc:spChg chg="mod">
          <ac:chgData name="Priscilla Clerc - Moronvalle" userId="4b98d995-49eb-489f-9633-7a916ca54a21" providerId="ADAL" clId="{12402D91-42F7-442B-ABBA-85865E01C6B5}" dt="2023-05-17T08:02:45.409" v="1" actId="122"/>
          <ac:spMkLst>
            <pc:docMk/>
            <pc:sldMk cId="0" sldId="272"/>
            <ac:spMk id="6146" creationId="{432E609C-0AE7-FA21-5BCF-DF10E5F60A4F}"/>
          </ac:spMkLst>
        </pc:spChg>
        <pc:spChg chg="del">
          <ac:chgData name="Priscilla Clerc - Moronvalle" userId="4b98d995-49eb-489f-9633-7a916ca54a21" providerId="ADAL" clId="{12402D91-42F7-442B-ABBA-85865E01C6B5}" dt="2023-05-17T08:02:55.384" v="2" actId="478"/>
          <ac:spMkLst>
            <pc:docMk/>
            <pc:sldMk cId="0" sldId="272"/>
            <ac:spMk id="6147" creationId="{6BE4C4A2-7A2F-5B1D-19B7-5C32B024DD6C}"/>
          </ac:spMkLst>
        </pc:spChg>
      </pc:sldChg>
      <pc:sldChg chg="addSp modSp">
        <pc:chgData name="Priscilla Clerc - Moronvalle" userId="4b98d995-49eb-489f-9633-7a916ca54a21" providerId="ADAL" clId="{12402D91-42F7-442B-ABBA-85865E01C6B5}" dt="2023-05-17T08:04:20.435" v="7"/>
        <pc:sldMkLst>
          <pc:docMk/>
          <pc:sldMk cId="0" sldId="751"/>
        </pc:sldMkLst>
        <pc:spChg chg="add mod">
          <ac:chgData name="Priscilla Clerc - Moronvalle" userId="4b98d995-49eb-489f-9633-7a916ca54a21" providerId="ADAL" clId="{12402D91-42F7-442B-ABBA-85865E01C6B5}" dt="2023-05-17T08:04:07.183" v="6"/>
          <ac:spMkLst>
            <pc:docMk/>
            <pc:sldMk cId="0" sldId="751"/>
            <ac:spMk id="5" creationId="{07FFA443-B8B5-4C54-A058-D3D3F299B21E}"/>
          </ac:spMkLst>
        </pc:spChg>
        <pc:spChg chg="add mod">
          <ac:chgData name="Priscilla Clerc - Moronvalle" userId="4b98d995-49eb-489f-9633-7a916ca54a21" providerId="ADAL" clId="{12402D91-42F7-442B-ABBA-85865E01C6B5}" dt="2023-05-17T08:04:20.435" v="7"/>
          <ac:spMkLst>
            <pc:docMk/>
            <pc:sldMk cId="0" sldId="751"/>
            <ac:spMk id="6" creationId="{0561FADE-F78A-4966-A9B2-DB9E3CC4D4C7}"/>
          </ac:spMkLst>
        </pc:spChg>
      </pc:sldChg>
    </pc:docChg>
  </pc:docChgLst>
  <pc:docChgLst>
    <pc:chgData name="Céline BENCIVINNI" userId="45a175c4-6255-4fef-9ca5-3518c7d34302" providerId="ADAL" clId="{F2C47206-6FD9-48AA-BF8D-6C9D418365B7}"/>
    <pc:docChg chg="undo custSel modSld">
      <pc:chgData name="Céline BENCIVINNI" userId="45a175c4-6255-4fef-9ca5-3518c7d34302" providerId="ADAL" clId="{F2C47206-6FD9-48AA-BF8D-6C9D418365B7}" dt="2023-03-27T07:58:15.566" v="441" actId="20577"/>
      <pc:docMkLst>
        <pc:docMk/>
      </pc:docMkLst>
      <pc:sldChg chg="modSp mod">
        <pc:chgData name="Céline BENCIVINNI" userId="45a175c4-6255-4fef-9ca5-3518c7d34302" providerId="ADAL" clId="{F2C47206-6FD9-48AA-BF8D-6C9D418365B7}" dt="2023-03-27T07:37:35.653" v="1" actId="20577"/>
        <pc:sldMkLst>
          <pc:docMk/>
          <pc:sldMk cId="0" sldId="272"/>
        </pc:sldMkLst>
        <pc:spChg chg="mod">
          <ac:chgData name="Céline BENCIVINNI" userId="45a175c4-6255-4fef-9ca5-3518c7d34302" providerId="ADAL" clId="{F2C47206-6FD9-48AA-BF8D-6C9D418365B7}" dt="2023-03-27T07:37:35.653" v="1" actId="20577"/>
          <ac:spMkLst>
            <pc:docMk/>
            <pc:sldMk cId="0" sldId="272"/>
            <ac:spMk id="6147" creationId="{6BE4C4A2-7A2F-5B1D-19B7-5C32B024DD6C}"/>
          </ac:spMkLst>
        </pc:spChg>
      </pc:sldChg>
      <pc:sldChg chg="addSp delSp modSp mod">
        <pc:chgData name="Céline BENCIVINNI" userId="45a175c4-6255-4fef-9ca5-3518c7d34302" providerId="ADAL" clId="{F2C47206-6FD9-48AA-BF8D-6C9D418365B7}" dt="2023-03-27T07:47:13.382" v="340" actId="20577"/>
        <pc:sldMkLst>
          <pc:docMk/>
          <pc:sldMk cId="1378993614" sldId="833"/>
        </pc:sldMkLst>
        <pc:spChg chg="mod">
          <ac:chgData name="Céline BENCIVINNI" userId="45a175c4-6255-4fef-9ca5-3518c7d34302" providerId="ADAL" clId="{F2C47206-6FD9-48AA-BF8D-6C9D418365B7}" dt="2023-03-27T07:45:19.683" v="196" actId="255"/>
          <ac:spMkLst>
            <pc:docMk/>
            <pc:sldMk cId="1378993614" sldId="833"/>
            <ac:spMk id="4" creationId="{C95B77A8-805B-9B70-CC39-9B7CE5E40908}"/>
          </ac:spMkLst>
        </pc:spChg>
        <pc:spChg chg="del">
          <ac:chgData name="Céline BENCIVINNI" userId="45a175c4-6255-4fef-9ca5-3518c7d34302" providerId="ADAL" clId="{F2C47206-6FD9-48AA-BF8D-6C9D418365B7}" dt="2023-03-27T07:44:00.385" v="125" actId="478"/>
          <ac:spMkLst>
            <pc:docMk/>
            <pc:sldMk cId="1378993614" sldId="833"/>
            <ac:spMk id="5" creationId="{BA26726D-D67F-8573-C0F3-4381D678359A}"/>
          </ac:spMkLst>
        </pc:spChg>
        <pc:spChg chg="mod">
          <ac:chgData name="Céline BENCIVINNI" userId="45a175c4-6255-4fef-9ca5-3518c7d34302" providerId="ADAL" clId="{F2C47206-6FD9-48AA-BF8D-6C9D418365B7}" dt="2023-03-27T07:45:36.257" v="200" actId="1076"/>
          <ac:spMkLst>
            <pc:docMk/>
            <pc:sldMk cId="1378993614" sldId="833"/>
            <ac:spMk id="6" creationId="{A35012DE-2B20-A5E4-D6CB-3441DC022706}"/>
          </ac:spMkLst>
        </pc:spChg>
        <pc:spChg chg="mod">
          <ac:chgData name="Céline BENCIVINNI" userId="45a175c4-6255-4fef-9ca5-3518c7d34302" providerId="ADAL" clId="{F2C47206-6FD9-48AA-BF8D-6C9D418365B7}" dt="2023-03-27T07:46:22.552" v="238" actId="123"/>
          <ac:spMkLst>
            <pc:docMk/>
            <pc:sldMk cId="1378993614" sldId="833"/>
            <ac:spMk id="9" creationId="{3CE8A051-33A5-4108-BD13-D3B7B53D7BA5}"/>
          </ac:spMkLst>
        </pc:spChg>
        <pc:spChg chg="mod">
          <ac:chgData name="Céline BENCIVINNI" userId="45a175c4-6255-4fef-9ca5-3518c7d34302" providerId="ADAL" clId="{F2C47206-6FD9-48AA-BF8D-6C9D418365B7}" dt="2023-03-27T07:44:04.503" v="127" actId="1076"/>
          <ac:spMkLst>
            <pc:docMk/>
            <pc:sldMk cId="1378993614" sldId="833"/>
            <ac:spMk id="12" creationId="{10FCEC9E-A666-BB1A-99AB-B8DACEE8DFAE}"/>
          </ac:spMkLst>
        </pc:spChg>
        <pc:spChg chg="mod">
          <ac:chgData name="Céline BENCIVINNI" userId="45a175c4-6255-4fef-9ca5-3518c7d34302" providerId="ADAL" clId="{F2C47206-6FD9-48AA-BF8D-6C9D418365B7}" dt="2023-03-27T07:47:13.382" v="340" actId="20577"/>
          <ac:spMkLst>
            <pc:docMk/>
            <pc:sldMk cId="1378993614" sldId="833"/>
            <ac:spMk id="17" creationId="{F55F37BD-E373-415C-B2AA-6475B7AE904E}"/>
          </ac:spMkLst>
        </pc:spChg>
        <pc:spChg chg="del mod">
          <ac:chgData name="Céline BENCIVINNI" userId="45a175c4-6255-4fef-9ca5-3518c7d34302" providerId="ADAL" clId="{F2C47206-6FD9-48AA-BF8D-6C9D418365B7}" dt="2023-03-27T07:46:50.845" v="274" actId="478"/>
          <ac:spMkLst>
            <pc:docMk/>
            <pc:sldMk cId="1378993614" sldId="833"/>
            <ac:spMk id="18" creationId="{1903552B-AB70-A468-0366-0D989CF89B71}"/>
          </ac:spMkLst>
        </pc:spChg>
        <pc:spChg chg="mod">
          <ac:chgData name="Céline BENCIVINNI" userId="45a175c4-6255-4fef-9ca5-3518c7d34302" providerId="ADAL" clId="{F2C47206-6FD9-48AA-BF8D-6C9D418365B7}" dt="2023-03-27T07:46:42.075" v="272" actId="313"/>
          <ac:spMkLst>
            <pc:docMk/>
            <pc:sldMk cId="1378993614" sldId="833"/>
            <ac:spMk id="19" creationId="{0A5C8B36-C2A8-8F4F-97DA-AA5A5F3018F1}"/>
          </ac:spMkLst>
        </pc:spChg>
        <pc:picChg chg="add del mod ord">
          <ac:chgData name="Céline BENCIVINNI" userId="45a175c4-6255-4fef-9ca5-3518c7d34302" providerId="ADAL" clId="{F2C47206-6FD9-48AA-BF8D-6C9D418365B7}" dt="2023-03-27T07:43:40.617" v="102" actId="478"/>
          <ac:picMkLst>
            <pc:docMk/>
            <pc:sldMk cId="1378993614" sldId="833"/>
            <ac:picMk id="2" creationId="{D992ABBC-CCC7-931A-0DF0-6203E940BFE2}"/>
          </ac:picMkLst>
        </pc:picChg>
        <pc:picChg chg="del">
          <ac:chgData name="Céline BENCIVINNI" userId="45a175c4-6255-4fef-9ca5-3518c7d34302" providerId="ADAL" clId="{F2C47206-6FD9-48AA-BF8D-6C9D418365B7}" dt="2023-03-27T07:44:01.040" v="126" actId="478"/>
          <ac:picMkLst>
            <pc:docMk/>
            <pc:sldMk cId="1378993614" sldId="833"/>
            <ac:picMk id="3" creationId="{7C44B50C-0402-A8F9-7051-0297DF7E0068}"/>
          </ac:picMkLst>
        </pc:picChg>
        <pc:picChg chg="add mod ord">
          <ac:chgData name="Céline BENCIVINNI" userId="45a175c4-6255-4fef-9ca5-3518c7d34302" providerId="ADAL" clId="{F2C47206-6FD9-48AA-BF8D-6C9D418365B7}" dt="2023-03-27T07:46:28.571" v="240" actId="1076"/>
          <ac:picMkLst>
            <pc:docMk/>
            <pc:sldMk cId="1378993614" sldId="833"/>
            <ac:picMk id="10" creationId="{45DD53E8-373A-D017-6782-E1B17DBA2007}"/>
          </ac:picMkLst>
        </pc:picChg>
        <pc:picChg chg="del">
          <ac:chgData name="Céline BENCIVINNI" userId="45a175c4-6255-4fef-9ca5-3518c7d34302" providerId="ADAL" clId="{F2C47206-6FD9-48AA-BF8D-6C9D418365B7}" dt="2023-03-27T07:42:11.292" v="98" actId="478"/>
          <ac:picMkLst>
            <pc:docMk/>
            <pc:sldMk cId="1378993614" sldId="833"/>
            <ac:picMk id="15" creationId="{B2CD1802-4BC5-9B96-BE6B-3E48BF8F8D72}"/>
          </ac:picMkLst>
        </pc:picChg>
        <pc:cxnChg chg="del">
          <ac:chgData name="Céline BENCIVINNI" userId="45a175c4-6255-4fef-9ca5-3518c7d34302" providerId="ADAL" clId="{F2C47206-6FD9-48AA-BF8D-6C9D418365B7}" dt="2023-03-27T07:44:22.158" v="128" actId="478"/>
          <ac:cxnSpMkLst>
            <pc:docMk/>
            <pc:sldMk cId="1378993614" sldId="833"/>
            <ac:cxnSpMk id="8" creationId="{FA5E1843-C4BE-DE45-C32F-01AB55A469F7}"/>
          </ac:cxnSpMkLst>
        </pc:cxnChg>
        <pc:cxnChg chg="mod">
          <ac:chgData name="Céline BENCIVINNI" userId="45a175c4-6255-4fef-9ca5-3518c7d34302" providerId="ADAL" clId="{F2C47206-6FD9-48AA-BF8D-6C9D418365B7}" dt="2023-03-27T07:45:41.223" v="202" actId="14100"/>
          <ac:cxnSpMkLst>
            <pc:docMk/>
            <pc:sldMk cId="1378993614" sldId="833"/>
            <ac:cxnSpMk id="11" creationId="{15AD3E0C-F2EB-A7D8-FEA6-DB8A3B0605F3}"/>
          </ac:cxnSpMkLst>
        </pc:cxnChg>
        <pc:cxnChg chg="mod">
          <ac:chgData name="Céline BENCIVINNI" userId="45a175c4-6255-4fef-9ca5-3518c7d34302" providerId="ADAL" clId="{F2C47206-6FD9-48AA-BF8D-6C9D418365B7}" dt="2023-03-27T07:47:03.123" v="279" actId="1076"/>
          <ac:cxnSpMkLst>
            <pc:docMk/>
            <pc:sldMk cId="1378993614" sldId="833"/>
            <ac:cxnSpMk id="20" creationId="{8AE19924-4B1E-3CA3-8A86-AA5088D21B0E}"/>
          </ac:cxnSpMkLst>
        </pc:cxnChg>
        <pc:cxnChg chg="del mod">
          <ac:chgData name="Céline BENCIVINNI" userId="45a175c4-6255-4fef-9ca5-3518c7d34302" providerId="ADAL" clId="{F2C47206-6FD9-48AA-BF8D-6C9D418365B7}" dt="2023-03-27T07:46:51.809" v="275" actId="478"/>
          <ac:cxnSpMkLst>
            <pc:docMk/>
            <pc:sldMk cId="1378993614" sldId="833"/>
            <ac:cxnSpMk id="22" creationId="{1F73AA68-BF2F-3A8E-C8B2-6861207DAD5E}"/>
          </ac:cxnSpMkLst>
        </pc:cxnChg>
        <pc:cxnChg chg="mod">
          <ac:chgData name="Céline BENCIVINNI" userId="45a175c4-6255-4fef-9ca5-3518c7d34302" providerId="ADAL" clId="{F2C47206-6FD9-48AA-BF8D-6C9D418365B7}" dt="2023-03-27T07:46:37.015" v="258" actId="20577"/>
          <ac:cxnSpMkLst>
            <pc:docMk/>
            <pc:sldMk cId="1378993614" sldId="833"/>
            <ac:cxnSpMk id="24" creationId="{146E9F4B-2DEC-A936-F92E-0AE44C5ACEC6}"/>
          </ac:cxnSpMkLst>
        </pc:cxnChg>
        <pc:cxnChg chg="mod">
          <ac:chgData name="Céline BENCIVINNI" userId="45a175c4-6255-4fef-9ca5-3518c7d34302" providerId="ADAL" clId="{F2C47206-6FD9-48AA-BF8D-6C9D418365B7}" dt="2023-03-27T07:45:30.743" v="198" actId="14100"/>
          <ac:cxnSpMkLst>
            <pc:docMk/>
            <pc:sldMk cId="1378993614" sldId="833"/>
            <ac:cxnSpMk id="28" creationId="{DF980126-5DDB-41DB-7777-0D9D4ACB284F}"/>
          </ac:cxnSpMkLst>
        </pc:cxnChg>
      </pc:sldChg>
      <pc:sldChg chg="modSp mod">
        <pc:chgData name="Céline BENCIVINNI" userId="45a175c4-6255-4fef-9ca5-3518c7d34302" providerId="ADAL" clId="{F2C47206-6FD9-48AA-BF8D-6C9D418365B7}" dt="2023-03-27T07:40:39.316" v="97" actId="207"/>
        <pc:sldMkLst>
          <pc:docMk/>
          <pc:sldMk cId="3278565011" sldId="842"/>
        </pc:sldMkLst>
        <pc:spChg chg="mod">
          <ac:chgData name="Céline BENCIVINNI" userId="45a175c4-6255-4fef-9ca5-3518c7d34302" providerId="ADAL" clId="{F2C47206-6FD9-48AA-BF8D-6C9D418365B7}" dt="2023-03-27T07:38:22.962" v="47" actId="255"/>
          <ac:spMkLst>
            <pc:docMk/>
            <pc:sldMk cId="3278565011" sldId="842"/>
            <ac:spMk id="6146" creationId="{432E609C-0AE7-FA21-5BCF-DF10E5F60A4F}"/>
          </ac:spMkLst>
        </pc:spChg>
        <pc:spChg chg="mod">
          <ac:chgData name="Céline BENCIVINNI" userId="45a175c4-6255-4fef-9ca5-3518c7d34302" providerId="ADAL" clId="{F2C47206-6FD9-48AA-BF8D-6C9D418365B7}" dt="2023-03-27T07:40:39.316" v="97" actId="207"/>
          <ac:spMkLst>
            <pc:docMk/>
            <pc:sldMk cId="3278565011" sldId="842"/>
            <ac:spMk id="6147" creationId="{6BE4C4A2-7A2F-5B1D-19B7-5C32B024DD6C}"/>
          </ac:spMkLst>
        </pc:spChg>
      </pc:sldChg>
      <pc:sldChg chg="modSp mod">
        <pc:chgData name="Céline BENCIVINNI" userId="45a175c4-6255-4fef-9ca5-3518c7d34302" providerId="ADAL" clId="{F2C47206-6FD9-48AA-BF8D-6C9D418365B7}" dt="2023-03-27T07:58:15.566" v="441" actId="20577"/>
        <pc:sldMkLst>
          <pc:docMk/>
          <pc:sldMk cId="1243492484" sldId="843"/>
        </pc:sldMkLst>
        <pc:spChg chg="mod">
          <ac:chgData name="Céline BENCIVINNI" userId="45a175c4-6255-4fef-9ca5-3518c7d34302" providerId="ADAL" clId="{F2C47206-6FD9-48AA-BF8D-6C9D418365B7}" dt="2023-03-27T07:58:15.566" v="441" actId="20577"/>
          <ac:spMkLst>
            <pc:docMk/>
            <pc:sldMk cId="1243492484" sldId="843"/>
            <ac:spMk id="22" creationId="{B299ECF3-43A5-6475-CBD4-5D300158972B}"/>
          </ac:spMkLst>
        </pc:spChg>
        <pc:cxnChg chg="mod">
          <ac:chgData name="Céline BENCIVINNI" userId="45a175c4-6255-4fef-9ca5-3518c7d34302" providerId="ADAL" clId="{F2C47206-6FD9-48AA-BF8D-6C9D418365B7}" dt="2023-03-27T07:58:13.592" v="429" actId="20577"/>
          <ac:cxnSpMkLst>
            <pc:docMk/>
            <pc:sldMk cId="1243492484" sldId="843"/>
            <ac:cxnSpMk id="23" creationId="{02360BB1-5A1E-1219-8FCA-8BF51590C1EA}"/>
          </ac:cxnSpMkLst>
        </pc:cxnChg>
      </pc:sldChg>
      <pc:sldChg chg="addSp delSp modSp mod">
        <pc:chgData name="Céline BENCIVINNI" userId="45a175c4-6255-4fef-9ca5-3518c7d34302" providerId="ADAL" clId="{F2C47206-6FD9-48AA-BF8D-6C9D418365B7}" dt="2023-03-27T07:50:39.968" v="405" actId="478"/>
        <pc:sldMkLst>
          <pc:docMk/>
          <pc:sldMk cId="3408793412" sldId="844"/>
        </pc:sldMkLst>
        <pc:spChg chg="add del mod">
          <ac:chgData name="Céline BENCIVINNI" userId="45a175c4-6255-4fef-9ca5-3518c7d34302" providerId="ADAL" clId="{F2C47206-6FD9-48AA-BF8D-6C9D418365B7}" dt="2023-03-27T07:50:39.968" v="405" actId="478"/>
          <ac:spMkLst>
            <pc:docMk/>
            <pc:sldMk cId="3408793412" sldId="844"/>
            <ac:spMk id="2" creationId="{41C38DE5-F212-91A3-0252-62F0F66ADCB8}"/>
          </ac:spMkLst>
        </pc:spChg>
      </pc:sldChg>
      <pc:sldChg chg="addSp delSp modSp mod">
        <pc:chgData name="Céline BENCIVINNI" userId="45a175c4-6255-4fef-9ca5-3518c7d34302" providerId="ADAL" clId="{F2C47206-6FD9-48AA-BF8D-6C9D418365B7}" dt="2023-03-27T07:57:25.649" v="428" actId="478"/>
        <pc:sldMkLst>
          <pc:docMk/>
          <pc:sldMk cId="634515011" sldId="849"/>
        </pc:sldMkLst>
        <pc:spChg chg="add del mod">
          <ac:chgData name="Céline BENCIVINNI" userId="45a175c4-6255-4fef-9ca5-3518c7d34302" providerId="ADAL" clId="{F2C47206-6FD9-48AA-BF8D-6C9D418365B7}" dt="2023-03-27T07:57:25.649" v="428" actId="478"/>
          <ac:spMkLst>
            <pc:docMk/>
            <pc:sldMk cId="634515011" sldId="849"/>
            <ac:spMk id="2" creationId="{81D69C64-A352-E137-C27A-DC3B285F2FFD}"/>
          </ac:spMkLst>
        </pc:spChg>
        <pc:spChg chg="del mod">
          <ac:chgData name="Céline BENCIVINNI" userId="45a175c4-6255-4fef-9ca5-3518c7d34302" providerId="ADAL" clId="{F2C47206-6FD9-48AA-BF8D-6C9D418365B7}" dt="2023-03-27T07:57:23.143" v="426" actId="478"/>
          <ac:spMkLst>
            <pc:docMk/>
            <pc:sldMk cId="634515011" sldId="849"/>
            <ac:spMk id="4" creationId="{C95B77A8-805B-9B70-CC39-9B7CE5E40908}"/>
          </ac:spMkLst>
        </pc:spChg>
        <pc:spChg chg="add mod">
          <ac:chgData name="Céline BENCIVINNI" userId="45a175c4-6255-4fef-9ca5-3518c7d34302" providerId="ADAL" clId="{F2C47206-6FD9-48AA-BF8D-6C9D418365B7}" dt="2023-03-27T07:57:23.375" v="427"/>
          <ac:spMkLst>
            <pc:docMk/>
            <pc:sldMk cId="634515011" sldId="849"/>
            <ac:spMk id="5" creationId="{2DA082D8-AACF-61E7-FB3C-3918B119FC3F}"/>
          </ac:spMkLst>
        </pc:spChg>
      </pc:sldChg>
      <pc:sldChg chg="addSp modSp mod">
        <pc:chgData name="Céline BENCIVINNI" userId="45a175c4-6255-4fef-9ca5-3518c7d34302" providerId="ADAL" clId="{F2C47206-6FD9-48AA-BF8D-6C9D418365B7}" dt="2023-03-27T07:54:53.519" v="420" actId="14100"/>
        <pc:sldMkLst>
          <pc:docMk/>
          <pc:sldMk cId="2047178642" sldId="850"/>
        </pc:sldMkLst>
        <pc:spChg chg="add mod">
          <ac:chgData name="Céline BENCIVINNI" userId="45a175c4-6255-4fef-9ca5-3518c7d34302" providerId="ADAL" clId="{F2C47206-6FD9-48AA-BF8D-6C9D418365B7}" dt="2023-03-27T07:52:10.632" v="417" actId="20577"/>
          <ac:spMkLst>
            <pc:docMk/>
            <pc:sldMk cId="2047178642" sldId="850"/>
            <ac:spMk id="2" creationId="{C5022528-080F-B303-428C-E07F1ED356C4}"/>
          </ac:spMkLst>
        </pc:spChg>
        <pc:spChg chg="mod">
          <ac:chgData name="Céline BENCIVINNI" userId="45a175c4-6255-4fef-9ca5-3518c7d34302" providerId="ADAL" clId="{F2C47206-6FD9-48AA-BF8D-6C9D418365B7}" dt="2023-03-27T07:51:12.817" v="407"/>
          <ac:spMkLst>
            <pc:docMk/>
            <pc:sldMk cId="2047178642" sldId="850"/>
            <ac:spMk id="13" creationId="{F85DE04A-A8F3-F721-BF9C-1E516ABB4F31}"/>
          </ac:spMkLst>
        </pc:spChg>
        <pc:picChg chg="add mod">
          <ac:chgData name="Céline BENCIVINNI" userId="45a175c4-6255-4fef-9ca5-3518c7d34302" providerId="ADAL" clId="{F2C47206-6FD9-48AA-BF8D-6C9D418365B7}" dt="2023-03-27T07:54:53.519" v="420" actId="14100"/>
          <ac:picMkLst>
            <pc:docMk/>
            <pc:sldMk cId="2047178642" sldId="850"/>
            <ac:picMk id="5" creationId="{F3D66B4A-28B6-8F3B-E4A2-011FD459C9B6}"/>
          </ac:picMkLst>
        </pc:picChg>
      </pc:sldChg>
    </pc:docChg>
  </pc:docChgLst>
  <pc:docChgLst>
    <pc:chgData name="Céline BENCIVINNI" userId="S::celine.bencivinni@formasup-hdf.org::45a175c4-6255-4fef-9ca5-3518c7d34302" providerId="AD" clId="Web-{16596267-A397-4DA3-B7E4-F4F840B225A4}"/>
    <pc:docChg chg="modSld">
      <pc:chgData name="Céline BENCIVINNI" userId="S::celine.bencivinni@formasup-hdf.org::45a175c4-6255-4fef-9ca5-3518c7d34302" providerId="AD" clId="Web-{16596267-A397-4DA3-B7E4-F4F840B225A4}" dt="2023-03-27T08:45:25.859" v="5" actId="20577"/>
      <pc:docMkLst>
        <pc:docMk/>
      </pc:docMkLst>
      <pc:sldChg chg="modSp">
        <pc:chgData name="Céline BENCIVINNI" userId="S::celine.bencivinni@formasup-hdf.org::45a175c4-6255-4fef-9ca5-3518c7d34302" providerId="AD" clId="Web-{16596267-A397-4DA3-B7E4-F4F840B225A4}" dt="2023-03-27T08:45:25.859" v="5" actId="20577"/>
        <pc:sldMkLst>
          <pc:docMk/>
          <pc:sldMk cId="0" sldId="751"/>
        </pc:sldMkLst>
        <pc:spChg chg="mod">
          <ac:chgData name="Céline BENCIVINNI" userId="S::celine.bencivinni@formasup-hdf.org::45a175c4-6255-4fef-9ca5-3518c7d34302" providerId="AD" clId="Web-{16596267-A397-4DA3-B7E4-F4F840B225A4}" dt="2023-03-27T08:45:25.859" v="5" actId="20577"/>
          <ac:spMkLst>
            <pc:docMk/>
            <pc:sldMk cId="0" sldId="751"/>
            <ac:spMk id="5123" creationId="{293D42FE-517F-51A9-30A5-C2A3A0774132}"/>
          </ac:spMkLst>
        </pc:spChg>
      </pc:sldChg>
    </pc:docChg>
  </pc:docChgLst>
  <pc:docChgLst>
    <pc:chgData name="Céline BENCIVINNI" userId="45a175c4-6255-4fef-9ca5-3518c7d34302" providerId="ADAL" clId="{BC7B5B54-F264-40E8-A917-303C987641F8}"/>
    <pc:docChg chg="custSel addSld delSld modSld">
      <pc:chgData name="Céline BENCIVINNI" userId="45a175c4-6255-4fef-9ca5-3518c7d34302" providerId="ADAL" clId="{BC7B5B54-F264-40E8-A917-303C987641F8}" dt="2023-05-23T13:45:06.698" v="246" actId="1076"/>
      <pc:docMkLst>
        <pc:docMk/>
      </pc:docMkLst>
      <pc:sldChg chg="del">
        <pc:chgData name="Céline BENCIVINNI" userId="45a175c4-6255-4fef-9ca5-3518c7d34302" providerId="ADAL" clId="{BC7B5B54-F264-40E8-A917-303C987641F8}" dt="2023-05-23T12:12:21.453" v="203" actId="47"/>
        <pc:sldMkLst>
          <pc:docMk/>
          <pc:sldMk cId="0" sldId="272"/>
        </pc:sldMkLst>
      </pc:sldChg>
      <pc:sldChg chg="addSp delSp modSp mod">
        <pc:chgData name="Céline BENCIVINNI" userId="45a175c4-6255-4fef-9ca5-3518c7d34302" providerId="ADAL" clId="{BC7B5B54-F264-40E8-A917-303C987641F8}" dt="2023-05-23T13:45:06.698" v="246" actId="1076"/>
        <pc:sldMkLst>
          <pc:docMk/>
          <pc:sldMk cId="0" sldId="751"/>
        </pc:sldMkLst>
        <pc:spChg chg="add mod">
          <ac:chgData name="Céline BENCIVINNI" userId="45a175c4-6255-4fef-9ca5-3518c7d34302" providerId="ADAL" clId="{BC7B5B54-F264-40E8-A917-303C987641F8}" dt="2023-05-23T13:45:06.698" v="246" actId="1076"/>
          <ac:spMkLst>
            <pc:docMk/>
            <pc:sldMk cId="0" sldId="751"/>
            <ac:spMk id="3" creationId="{D7345F98-5B4B-4D6B-B8E4-F8C98551E4F6}"/>
          </ac:spMkLst>
        </pc:spChg>
        <pc:spChg chg="add mod">
          <ac:chgData name="Céline BENCIVINNI" userId="45a175c4-6255-4fef-9ca5-3518c7d34302" providerId="ADAL" clId="{BC7B5B54-F264-40E8-A917-303C987641F8}" dt="2023-05-23T13:45:04.442" v="245" actId="1076"/>
          <ac:spMkLst>
            <pc:docMk/>
            <pc:sldMk cId="0" sldId="751"/>
            <ac:spMk id="4" creationId="{4596D126-9307-424F-9450-648192AD9262}"/>
          </ac:spMkLst>
        </pc:spChg>
        <pc:spChg chg="del">
          <ac:chgData name="Céline BENCIVINNI" userId="45a175c4-6255-4fef-9ca5-3518c7d34302" providerId="ADAL" clId="{BC7B5B54-F264-40E8-A917-303C987641F8}" dt="2023-05-23T13:44:51.656" v="232" actId="478"/>
          <ac:spMkLst>
            <pc:docMk/>
            <pc:sldMk cId="0" sldId="751"/>
            <ac:spMk id="5" creationId="{07FFA443-B8B5-4C54-A058-D3D3F299B21E}"/>
          </ac:spMkLst>
        </pc:spChg>
        <pc:spChg chg="del">
          <ac:chgData name="Céline BENCIVINNI" userId="45a175c4-6255-4fef-9ca5-3518c7d34302" providerId="ADAL" clId="{BC7B5B54-F264-40E8-A917-303C987641F8}" dt="2023-05-23T13:44:51.656" v="232" actId="478"/>
          <ac:spMkLst>
            <pc:docMk/>
            <pc:sldMk cId="0" sldId="751"/>
            <ac:spMk id="6" creationId="{0561FADE-F78A-4966-A9B2-DB9E3CC4D4C7}"/>
          </ac:spMkLst>
        </pc:spChg>
        <pc:picChg chg="add mod">
          <ac:chgData name="Céline BENCIVINNI" userId="45a175c4-6255-4fef-9ca5-3518c7d34302" providerId="ADAL" clId="{BC7B5B54-F264-40E8-A917-303C987641F8}" dt="2023-05-23T13:44:54.653" v="234" actId="1076"/>
          <ac:picMkLst>
            <pc:docMk/>
            <pc:sldMk cId="0" sldId="751"/>
            <ac:picMk id="2" creationId="{693B1CB3-D34E-391C-CEF9-9B1012490054}"/>
          </ac:picMkLst>
        </pc:picChg>
      </pc:sldChg>
      <pc:sldChg chg="addSp delSp modSp add del mod">
        <pc:chgData name="Céline BENCIVINNI" userId="45a175c4-6255-4fef-9ca5-3518c7d34302" providerId="ADAL" clId="{BC7B5B54-F264-40E8-A917-303C987641F8}" dt="2023-05-23T12:12:57.697" v="208"/>
        <pc:sldMkLst>
          <pc:docMk/>
          <pc:sldMk cId="2402723757" sldId="832"/>
        </pc:sldMkLst>
        <pc:spChg chg="add mod">
          <ac:chgData name="Céline BENCIVINNI" userId="45a175c4-6255-4fef-9ca5-3518c7d34302" providerId="ADAL" clId="{BC7B5B54-F264-40E8-A917-303C987641F8}" dt="2023-05-22T15:09:55.155" v="202" actId="1076"/>
          <ac:spMkLst>
            <pc:docMk/>
            <pc:sldMk cId="2402723757" sldId="832"/>
            <ac:spMk id="2" creationId="{D2B7E5B6-E0BF-D230-F1DD-A485243F8F46}"/>
          </ac:spMkLst>
        </pc:spChg>
        <pc:spChg chg="del">
          <ac:chgData name="Céline BENCIVINNI" userId="45a175c4-6255-4fef-9ca5-3518c7d34302" providerId="ADAL" clId="{BC7B5B54-F264-40E8-A917-303C987641F8}" dt="2023-05-22T15:09:51.387" v="200" actId="478"/>
          <ac:spMkLst>
            <pc:docMk/>
            <pc:sldMk cId="2402723757" sldId="832"/>
            <ac:spMk id="14" creationId="{D2B7E5B6-E0BF-D230-F1DD-A485243F8F46}"/>
          </ac:spMkLst>
        </pc:spChg>
      </pc:sldChg>
      <pc:sldChg chg="delSp modSp mod">
        <pc:chgData name="Céline BENCIVINNI" userId="45a175c4-6255-4fef-9ca5-3518c7d34302" providerId="ADAL" clId="{BC7B5B54-F264-40E8-A917-303C987641F8}" dt="2023-05-23T12:13:46.817" v="231" actId="478"/>
        <pc:sldMkLst>
          <pc:docMk/>
          <pc:sldMk cId="1378993614" sldId="833"/>
        </pc:sldMkLst>
        <pc:spChg chg="mod">
          <ac:chgData name="Céline BENCIVINNI" userId="45a175c4-6255-4fef-9ca5-3518c7d34302" providerId="ADAL" clId="{BC7B5B54-F264-40E8-A917-303C987641F8}" dt="2023-05-23T12:13:35.268" v="229" actId="20577"/>
          <ac:spMkLst>
            <pc:docMk/>
            <pc:sldMk cId="1378993614" sldId="833"/>
            <ac:spMk id="4" creationId="{C95B77A8-805B-9B70-CC39-9B7CE5E40908}"/>
          </ac:spMkLst>
        </pc:spChg>
        <pc:spChg chg="del">
          <ac:chgData name="Céline BENCIVINNI" userId="45a175c4-6255-4fef-9ca5-3518c7d34302" providerId="ADAL" clId="{BC7B5B54-F264-40E8-A917-303C987641F8}" dt="2023-05-23T12:13:45.911" v="230" actId="478"/>
          <ac:spMkLst>
            <pc:docMk/>
            <pc:sldMk cId="1378993614" sldId="833"/>
            <ac:spMk id="9" creationId="{3CE8A051-33A5-4108-BD13-D3B7B53D7BA5}"/>
          </ac:spMkLst>
        </pc:spChg>
        <pc:cxnChg chg="del">
          <ac:chgData name="Céline BENCIVINNI" userId="45a175c4-6255-4fef-9ca5-3518c7d34302" providerId="ADAL" clId="{BC7B5B54-F264-40E8-A917-303C987641F8}" dt="2023-05-23T12:13:46.817" v="231" actId="478"/>
          <ac:cxnSpMkLst>
            <pc:docMk/>
            <pc:sldMk cId="1378993614" sldId="833"/>
            <ac:cxnSpMk id="28" creationId="{DF980126-5DDB-41DB-7777-0D9D4ACB284F}"/>
          </ac:cxnSpMkLst>
        </pc:cxnChg>
      </pc:sldChg>
      <pc:sldChg chg="modSp mod">
        <pc:chgData name="Céline BENCIVINNI" userId="45a175c4-6255-4fef-9ca5-3518c7d34302" providerId="ADAL" clId="{BC7B5B54-F264-40E8-A917-303C987641F8}" dt="2023-05-17T07:06:56.958" v="75" actId="1076"/>
        <pc:sldMkLst>
          <pc:docMk/>
          <pc:sldMk cId="907643717" sldId="841"/>
        </pc:sldMkLst>
        <pc:spChg chg="mod">
          <ac:chgData name="Céline BENCIVINNI" userId="45a175c4-6255-4fef-9ca5-3518c7d34302" providerId="ADAL" clId="{BC7B5B54-F264-40E8-A917-303C987641F8}" dt="2023-05-17T07:06:56.958" v="75" actId="1076"/>
          <ac:spMkLst>
            <pc:docMk/>
            <pc:sldMk cId="907643717" sldId="841"/>
            <ac:spMk id="2" creationId="{5BED0C49-0457-5C54-3163-52324E1C16E8}"/>
          </ac:spMkLst>
        </pc:spChg>
      </pc:sldChg>
      <pc:sldChg chg="del">
        <pc:chgData name="Céline BENCIVINNI" userId="45a175c4-6255-4fef-9ca5-3518c7d34302" providerId="ADAL" clId="{BC7B5B54-F264-40E8-A917-303C987641F8}" dt="2023-05-23T12:12:22.234" v="204" actId="47"/>
        <pc:sldMkLst>
          <pc:docMk/>
          <pc:sldMk cId="3278565011" sldId="842"/>
        </pc:sldMkLst>
      </pc:sldChg>
      <pc:sldChg chg="add del">
        <pc:chgData name="Céline BENCIVINNI" userId="45a175c4-6255-4fef-9ca5-3518c7d34302" providerId="ADAL" clId="{BC7B5B54-F264-40E8-A917-303C987641F8}" dt="2023-05-23T12:12:57.697" v="208"/>
        <pc:sldMkLst>
          <pc:docMk/>
          <pc:sldMk cId="1692102091" sldId="878"/>
        </pc:sldMkLst>
      </pc:sldChg>
      <pc:sldChg chg="add">
        <pc:chgData name="Céline BENCIVINNI" userId="45a175c4-6255-4fef-9ca5-3518c7d34302" providerId="ADAL" clId="{BC7B5B54-F264-40E8-A917-303C987641F8}" dt="2023-05-23T12:12:57.697" v="208"/>
        <pc:sldMkLst>
          <pc:docMk/>
          <pc:sldMk cId="2969289470" sldId="879"/>
        </pc:sldMkLst>
      </pc:sldChg>
      <pc:sldChg chg="add">
        <pc:chgData name="Céline BENCIVINNI" userId="45a175c4-6255-4fef-9ca5-3518c7d34302" providerId="ADAL" clId="{BC7B5B54-F264-40E8-A917-303C987641F8}" dt="2023-05-23T12:12:34.478" v="205"/>
        <pc:sldMkLst>
          <pc:docMk/>
          <pc:sldMk cId="1826617145" sldId="882"/>
        </pc:sldMkLst>
      </pc:sldChg>
      <pc:sldChg chg="del">
        <pc:chgData name="Céline BENCIVINNI" userId="45a175c4-6255-4fef-9ca5-3518c7d34302" providerId="ADAL" clId="{BC7B5B54-F264-40E8-A917-303C987641F8}" dt="2023-05-17T07:05:34.707" v="13" actId="47"/>
        <pc:sldMkLst>
          <pc:docMk/>
          <pc:sldMk cId="3280027418" sldId="964"/>
        </pc:sldMkLst>
      </pc:sldChg>
      <pc:sldChg chg="modSp mod">
        <pc:chgData name="Céline BENCIVINNI" userId="45a175c4-6255-4fef-9ca5-3518c7d34302" providerId="ADAL" clId="{BC7B5B54-F264-40E8-A917-303C987641F8}" dt="2023-05-17T07:06:15.223" v="40" actId="6549"/>
        <pc:sldMkLst>
          <pc:docMk/>
          <pc:sldMk cId="3513923689" sldId="965"/>
        </pc:sldMkLst>
        <pc:spChg chg="mod">
          <ac:chgData name="Céline BENCIVINNI" userId="45a175c4-6255-4fef-9ca5-3518c7d34302" providerId="ADAL" clId="{BC7B5B54-F264-40E8-A917-303C987641F8}" dt="2023-05-17T07:06:15.223" v="40" actId="6549"/>
          <ac:spMkLst>
            <pc:docMk/>
            <pc:sldMk cId="3513923689" sldId="965"/>
            <ac:spMk id="6147" creationId="{6BE4C4A2-7A2F-5B1D-19B7-5C32B024DD6C}"/>
          </ac:spMkLst>
        </pc:spChg>
      </pc:sldChg>
      <pc:sldChg chg="modSp mod">
        <pc:chgData name="Céline BENCIVINNI" userId="45a175c4-6255-4fef-9ca5-3518c7d34302" providerId="ADAL" clId="{BC7B5B54-F264-40E8-A917-303C987641F8}" dt="2023-05-17T07:09:16.897" v="110" actId="1076"/>
        <pc:sldMkLst>
          <pc:docMk/>
          <pc:sldMk cId="3668666286" sldId="966"/>
        </pc:sldMkLst>
        <pc:spChg chg="mod">
          <ac:chgData name="Céline BENCIVINNI" userId="45a175c4-6255-4fef-9ca5-3518c7d34302" providerId="ADAL" clId="{BC7B5B54-F264-40E8-A917-303C987641F8}" dt="2023-05-17T07:08:38.157" v="98" actId="1076"/>
          <ac:spMkLst>
            <pc:docMk/>
            <pc:sldMk cId="3668666286" sldId="966"/>
            <ac:spMk id="3" creationId="{99BEF311-6183-9068-311A-FF20D48535F6}"/>
          </ac:spMkLst>
        </pc:spChg>
        <pc:picChg chg="mod modCrop">
          <ac:chgData name="Céline BENCIVINNI" userId="45a175c4-6255-4fef-9ca5-3518c7d34302" providerId="ADAL" clId="{BC7B5B54-F264-40E8-A917-303C987641F8}" dt="2023-05-17T07:08:32.981" v="97" actId="1076"/>
          <ac:picMkLst>
            <pc:docMk/>
            <pc:sldMk cId="3668666286" sldId="966"/>
            <ac:picMk id="5" creationId="{14B6EB32-68F2-1011-1C35-239442D52703}"/>
          </ac:picMkLst>
        </pc:picChg>
        <pc:picChg chg="mod modCrop">
          <ac:chgData name="Céline BENCIVINNI" userId="45a175c4-6255-4fef-9ca5-3518c7d34302" providerId="ADAL" clId="{BC7B5B54-F264-40E8-A917-303C987641F8}" dt="2023-05-17T07:09:16.897" v="110" actId="1076"/>
          <ac:picMkLst>
            <pc:docMk/>
            <pc:sldMk cId="3668666286" sldId="966"/>
            <ac:picMk id="7" creationId="{E37080CA-06E1-B4ED-74FC-C7B2C5B95412}"/>
          </ac:picMkLst>
        </pc:picChg>
        <pc:picChg chg="mod modCrop">
          <ac:chgData name="Céline BENCIVINNI" userId="45a175c4-6255-4fef-9ca5-3518c7d34302" providerId="ADAL" clId="{BC7B5B54-F264-40E8-A917-303C987641F8}" dt="2023-05-17T07:08:50.943" v="104" actId="1076"/>
          <ac:picMkLst>
            <pc:docMk/>
            <pc:sldMk cId="3668666286" sldId="966"/>
            <ac:picMk id="9" creationId="{3C378E22-111A-173F-C1B2-4A75A8E99A88}"/>
          </ac:picMkLst>
        </pc:picChg>
        <pc:picChg chg="mod modCrop">
          <ac:chgData name="Céline BENCIVINNI" userId="45a175c4-6255-4fef-9ca5-3518c7d34302" providerId="ADAL" clId="{BC7B5B54-F264-40E8-A917-303C987641F8}" dt="2023-05-17T07:09:10.714" v="109" actId="14100"/>
          <ac:picMkLst>
            <pc:docMk/>
            <pc:sldMk cId="3668666286" sldId="966"/>
            <ac:picMk id="11" creationId="{66773AF8-10D4-B49A-A406-5DFECE72B827}"/>
          </ac:picMkLst>
        </pc:picChg>
      </pc:sldChg>
      <pc:sldChg chg="del">
        <pc:chgData name="Céline BENCIVINNI" userId="45a175c4-6255-4fef-9ca5-3518c7d34302" providerId="ADAL" clId="{BC7B5B54-F264-40E8-A917-303C987641F8}" dt="2023-05-17T07:05:33.072" v="12" actId="47"/>
        <pc:sldMkLst>
          <pc:docMk/>
          <pc:sldMk cId="1580820666" sldId="968"/>
        </pc:sldMkLst>
      </pc:sldChg>
      <pc:sldChg chg="addSp modSp mod">
        <pc:chgData name="Céline BENCIVINNI" userId="45a175c4-6255-4fef-9ca5-3518c7d34302" providerId="ADAL" clId="{BC7B5B54-F264-40E8-A917-303C987641F8}" dt="2023-05-17T07:10:21.589" v="199" actId="1076"/>
        <pc:sldMkLst>
          <pc:docMk/>
          <pc:sldMk cId="1003937901" sldId="969"/>
        </pc:sldMkLst>
        <pc:spChg chg="add mod">
          <ac:chgData name="Céline BENCIVINNI" userId="45a175c4-6255-4fef-9ca5-3518c7d34302" providerId="ADAL" clId="{BC7B5B54-F264-40E8-A917-303C987641F8}" dt="2023-05-17T07:07:07.227" v="79" actId="20577"/>
          <ac:spMkLst>
            <pc:docMk/>
            <pc:sldMk cId="1003937901" sldId="969"/>
            <ac:spMk id="2" creationId="{86A56B65-C478-4A76-B2B1-50D75992BA83}"/>
          </ac:spMkLst>
        </pc:spChg>
        <pc:spChg chg="mod">
          <ac:chgData name="Céline BENCIVINNI" userId="45a175c4-6255-4fef-9ca5-3518c7d34302" providerId="ADAL" clId="{BC7B5B54-F264-40E8-A917-303C987641F8}" dt="2023-05-17T07:10:21.589" v="199" actId="1076"/>
          <ac:spMkLst>
            <pc:docMk/>
            <pc:sldMk cId="1003937901" sldId="969"/>
            <ac:spMk id="6147" creationId="{6BE4C4A2-7A2F-5B1D-19B7-5C32B024DD6C}"/>
          </ac:spMkLst>
        </pc:spChg>
      </pc:sldChg>
    </pc:docChg>
  </pc:docChgLst>
  <pc:docChgLst>
    <pc:chgData name="Céline BENCIVINNI" userId="45a175c4-6255-4fef-9ca5-3518c7d34302" providerId="ADAL" clId="{350F210C-FBB3-42F8-9086-F97B4FF117E3}"/>
    <pc:docChg chg="custSel addSld delSld modSld">
      <pc:chgData name="Céline BENCIVINNI" userId="45a175c4-6255-4fef-9ca5-3518c7d34302" providerId="ADAL" clId="{350F210C-FBB3-42F8-9086-F97B4FF117E3}" dt="2023-04-26T14:09:04.138" v="456" actId="1076"/>
      <pc:docMkLst>
        <pc:docMk/>
      </pc:docMkLst>
      <pc:sldChg chg="add del">
        <pc:chgData name="Céline BENCIVINNI" userId="45a175c4-6255-4fef-9ca5-3518c7d34302" providerId="ADAL" clId="{350F210C-FBB3-42F8-9086-F97B4FF117E3}" dt="2023-04-26T14:02:31.276" v="17"/>
        <pc:sldMkLst>
          <pc:docMk/>
          <pc:sldMk cId="0" sldId="272"/>
        </pc:sldMkLst>
      </pc:sldChg>
      <pc:sldChg chg="modSp mod">
        <pc:chgData name="Céline BENCIVINNI" userId="45a175c4-6255-4fef-9ca5-3518c7d34302" providerId="ADAL" clId="{350F210C-FBB3-42F8-9086-F97B4FF117E3}" dt="2023-04-26T14:02:02.104" v="15" actId="20577"/>
        <pc:sldMkLst>
          <pc:docMk/>
          <pc:sldMk cId="0" sldId="751"/>
        </pc:sldMkLst>
        <pc:spChg chg="mod">
          <ac:chgData name="Céline BENCIVINNI" userId="45a175c4-6255-4fef-9ca5-3518c7d34302" providerId="ADAL" clId="{350F210C-FBB3-42F8-9086-F97B4FF117E3}" dt="2023-04-26T14:02:02.104" v="15" actId="20577"/>
          <ac:spMkLst>
            <pc:docMk/>
            <pc:sldMk cId="0" sldId="751"/>
            <ac:spMk id="5123" creationId="{293D42FE-517F-51A9-30A5-C2A3A0774132}"/>
          </ac:spMkLst>
        </pc:spChg>
      </pc:sldChg>
      <pc:sldChg chg="del">
        <pc:chgData name="Céline BENCIVINNI" userId="45a175c4-6255-4fef-9ca5-3518c7d34302" providerId="ADAL" clId="{350F210C-FBB3-42F8-9086-F97B4FF117E3}" dt="2023-04-26T14:03:00.223" v="20" actId="47"/>
        <pc:sldMkLst>
          <pc:docMk/>
          <pc:sldMk cId="4099989658" sldId="817"/>
        </pc:sldMkLst>
      </pc:sldChg>
      <pc:sldChg chg="del">
        <pc:chgData name="Céline BENCIVINNI" userId="45a175c4-6255-4fef-9ca5-3518c7d34302" providerId="ADAL" clId="{350F210C-FBB3-42F8-9086-F97B4FF117E3}" dt="2023-04-26T14:03:34.294" v="26" actId="47"/>
        <pc:sldMkLst>
          <pc:docMk/>
          <pc:sldMk cId="2961194117" sldId="836"/>
        </pc:sldMkLst>
      </pc:sldChg>
      <pc:sldChg chg="del">
        <pc:chgData name="Céline BENCIVINNI" userId="45a175c4-6255-4fef-9ca5-3518c7d34302" providerId="ADAL" clId="{350F210C-FBB3-42F8-9086-F97B4FF117E3}" dt="2023-04-26T14:03:32.780" v="24" actId="47"/>
        <pc:sldMkLst>
          <pc:docMk/>
          <pc:sldMk cId="578233962" sldId="837"/>
        </pc:sldMkLst>
      </pc:sldChg>
      <pc:sldChg chg="del">
        <pc:chgData name="Céline BENCIVINNI" userId="45a175c4-6255-4fef-9ca5-3518c7d34302" providerId="ADAL" clId="{350F210C-FBB3-42F8-9086-F97B4FF117E3}" dt="2023-04-26T14:03:35.517" v="28" actId="47"/>
        <pc:sldMkLst>
          <pc:docMk/>
          <pc:sldMk cId="2813083048" sldId="838"/>
        </pc:sldMkLst>
      </pc:sldChg>
      <pc:sldChg chg="modSp mod">
        <pc:chgData name="Céline BENCIVINNI" userId="45a175c4-6255-4fef-9ca5-3518c7d34302" providerId="ADAL" clId="{350F210C-FBB3-42F8-9086-F97B4FF117E3}" dt="2023-04-26T14:09:04.138" v="456" actId="1076"/>
        <pc:sldMkLst>
          <pc:docMk/>
          <pc:sldMk cId="907643717" sldId="841"/>
        </pc:sldMkLst>
        <pc:spChg chg="mod">
          <ac:chgData name="Céline BENCIVINNI" userId="45a175c4-6255-4fef-9ca5-3518c7d34302" providerId="ADAL" clId="{350F210C-FBB3-42F8-9086-F97B4FF117E3}" dt="2023-04-26T14:09:04.138" v="456" actId="1076"/>
          <ac:spMkLst>
            <pc:docMk/>
            <pc:sldMk cId="907643717" sldId="841"/>
            <ac:spMk id="2" creationId="{5BED0C49-0457-5C54-3163-52324E1C16E8}"/>
          </ac:spMkLst>
        </pc:spChg>
      </pc:sldChg>
      <pc:sldChg chg="addSp delSp modSp mod">
        <pc:chgData name="Céline BENCIVINNI" userId="45a175c4-6255-4fef-9ca5-3518c7d34302" providerId="ADAL" clId="{350F210C-FBB3-42F8-9086-F97B4FF117E3}" dt="2023-04-26T14:05:04.526" v="154" actId="313"/>
        <pc:sldMkLst>
          <pc:docMk/>
          <pc:sldMk cId="1243492484" sldId="843"/>
        </pc:sldMkLst>
        <pc:spChg chg="mod">
          <ac:chgData name="Céline BENCIVINNI" userId="45a175c4-6255-4fef-9ca5-3518c7d34302" providerId="ADAL" clId="{350F210C-FBB3-42F8-9086-F97B4FF117E3}" dt="2023-04-26T14:03:54.861" v="46" actId="20577"/>
          <ac:spMkLst>
            <pc:docMk/>
            <pc:sldMk cId="1243492484" sldId="843"/>
            <ac:spMk id="4" creationId="{C95B77A8-805B-9B70-CC39-9B7CE5E40908}"/>
          </ac:spMkLst>
        </pc:spChg>
        <pc:spChg chg="mod">
          <ac:chgData name="Céline BENCIVINNI" userId="45a175c4-6255-4fef-9ca5-3518c7d34302" providerId="ADAL" clId="{350F210C-FBB3-42F8-9086-F97B4FF117E3}" dt="2023-04-26T14:05:04.526" v="154" actId="313"/>
          <ac:spMkLst>
            <pc:docMk/>
            <pc:sldMk cId="1243492484" sldId="843"/>
            <ac:spMk id="22" creationId="{B299ECF3-43A5-6475-CBD4-5D300158972B}"/>
          </ac:spMkLst>
        </pc:spChg>
        <pc:picChg chg="del">
          <ac:chgData name="Céline BENCIVINNI" userId="45a175c4-6255-4fef-9ca5-3518c7d34302" providerId="ADAL" clId="{350F210C-FBB3-42F8-9086-F97B4FF117E3}" dt="2023-04-26T14:04:11.436" v="129" actId="478"/>
          <ac:picMkLst>
            <pc:docMk/>
            <pc:sldMk cId="1243492484" sldId="843"/>
            <ac:picMk id="3" creationId="{4D3BB886-94CE-A948-125A-1253BFB40FF4}"/>
          </ac:picMkLst>
        </pc:picChg>
        <pc:picChg chg="add del mod">
          <ac:chgData name="Céline BENCIVINNI" userId="45a175c4-6255-4fef-9ca5-3518c7d34302" providerId="ADAL" clId="{350F210C-FBB3-42F8-9086-F97B4FF117E3}" dt="2023-04-26T14:04:39.821" v="131" actId="478"/>
          <ac:picMkLst>
            <pc:docMk/>
            <pc:sldMk cId="1243492484" sldId="843"/>
            <ac:picMk id="5" creationId="{EC4AE5EC-7CD9-8CEA-E70F-FF5F64E210A9}"/>
          </ac:picMkLst>
        </pc:picChg>
        <pc:picChg chg="add mod ord">
          <ac:chgData name="Céline BENCIVINNI" userId="45a175c4-6255-4fef-9ca5-3518c7d34302" providerId="ADAL" clId="{350F210C-FBB3-42F8-9086-F97B4FF117E3}" dt="2023-04-26T14:04:51.229" v="135" actId="1076"/>
          <ac:picMkLst>
            <pc:docMk/>
            <pc:sldMk cId="1243492484" sldId="843"/>
            <ac:picMk id="6" creationId="{AB91A51E-0C16-2FAD-A06F-1A9A84A2BCF3}"/>
          </ac:picMkLst>
        </pc:picChg>
        <pc:cxnChg chg="mod">
          <ac:chgData name="Céline BENCIVINNI" userId="45a175c4-6255-4fef-9ca5-3518c7d34302" providerId="ADAL" clId="{350F210C-FBB3-42F8-9086-F97B4FF117E3}" dt="2023-04-26T14:04:59.865" v="138" actId="14100"/>
          <ac:cxnSpMkLst>
            <pc:docMk/>
            <pc:sldMk cId="1243492484" sldId="843"/>
            <ac:cxnSpMk id="23" creationId="{02360BB1-5A1E-1219-8FCA-8BF51590C1EA}"/>
          </ac:cxnSpMkLst>
        </pc:cxnChg>
      </pc:sldChg>
      <pc:sldChg chg="del">
        <pc:chgData name="Céline BENCIVINNI" userId="45a175c4-6255-4fef-9ca5-3518c7d34302" providerId="ADAL" clId="{350F210C-FBB3-42F8-9086-F97B4FF117E3}" dt="2023-04-26T14:03:27.233" v="21" actId="47"/>
        <pc:sldMkLst>
          <pc:docMk/>
          <pc:sldMk cId="3408793412" sldId="844"/>
        </pc:sldMkLst>
      </pc:sldChg>
      <pc:sldChg chg="del">
        <pc:chgData name="Céline BENCIVINNI" userId="45a175c4-6255-4fef-9ca5-3518c7d34302" providerId="ADAL" clId="{350F210C-FBB3-42F8-9086-F97B4FF117E3}" dt="2023-04-26T14:03:28.412" v="22" actId="47"/>
        <pc:sldMkLst>
          <pc:docMk/>
          <pc:sldMk cId="220953647" sldId="845"/>
        </pc:sldMkLst>
      </pc:sldChg>
      <pc:sldChg chg="del">
        <pc:chgData name="Céline BENCIVINNI" userId="45a175c4-6255-4fef-9ca5-3518c7d34302" providerId="ADAL" clId="{350F210C-FBB3-42F8-9086-F97B4FF117E3}" dt="2023-04-26T14:03:37.477" v="29" actId="47"/>
        <pc:sldMkLst>
          <pc:docMk/>
          <pc:sldMk cId="337820548" sldId="846"/>
        </pc:sldMkLst>
      </pc:sldChg>
      <pc:sldChg chg="del">
        <pc:chgData name="Céline BENCIVINNI" userId="45a175c4-6255-4fef-9ca5-3518c7d34302" providerId="ADAL" clId="{350F210C-FBB3-42F8-9086-F97B4FF117E3}" dt="2023-04-26T14:03:33.428" v="25" actId="47"/>
        <pc:sldMkLst>
          <pc:docMk/>
          <pc:sldMk cId="3205945390" sldId="847"/>
        </pc:sldMkLst>
      </pc:sldChg>
      <pc:sldChg chg="del">
        <pc:chgData name="Céline BENCIVINNI" userId="45a175c4-6255-4fef-9ca5-3518c7d34302" providerId="ADAL" clId="{350F210C-FBB3-42F8-9086-F97B4FF117E3}" dt="2023-04-26T14:03:34.728" v="27" actId="47"/>
        <pc:sldMkLst>
          <pc:docMk/>
          <pc:sldMk cId="2698754723" sldId="848"/>
        </pc:sldMkLst>
      </pc:sldChg>
      <pc:sldChg chg="del">
        <pc:chgData name="Céline BENCIVINNI" userId="45a175c4-6255-4fef-9ca5-3518c7d34302" providerId="ADAL" clId="{350F210C-FBB3-42F8-9086-F97B4FF117E3}" dt="2023-04-26T14:03:37.754" v="30" actId="47"/>
        <pc:sldMkLst>
          <pc:docMk/>
          <pc:sldMk cId="634515011" sldId="849"/>
        </pc:sldMkLst>
      </pc:sldChg>
      <pc:sldChg chg="del">
        <pc:chgData name="Céline BENCIVINNI" userId="45a175c4-6255-4fef-9ca5-3518c7d34302" providerId="ADAL" clId="{350F210C-FBB3-42F8-9086-F97B4FF117E3}" dt="2023-04-26T14:03:31.188" v="23" actId="47"/>
        <pc:sldMkLst>
          <pc:docMk/>
          <pc:sldMk cId="2047178642" sldId="850"/>
        </pc:sldMkLst>
      </pc:sldChg>
      <pc:sldChg chg="del">
        <pc:chgData name="Céline BENCIVINNI" userId="45a175c4-6255-4fef-9ca5-3518c7d34302" providerId="ADAL" clId="{350F210C-FBB3-42F8-9086-F97B4FF117E3}" dt="2023-04-26T14:02:41.307" v="18" actId="47"/>
        <pc:sldMkLst>
          <pc:docMk/>
          <pc:sldMk cId="2022117463" sldId="851"/>
        </pc:sldMkLst>
      </pc:sldChg>
      <pc:sldChg chg="del">
        <pc:chgData name="Céline BENCIVINNI" userId="45a175c4-6255-4fef-9ca5-3518c7d34302" providerId="ADAL" clId="{350F210C-FBB3-42F8-9086-F97B4FF117E3}" dt="2023-04-26T14:02:44.253" v="19" actId="47"/>
        <pc:sldMkLst>
          <pc:docMk/>
          <pc:sldMk cId="2990815455" sldId="866"/>
        </pc:sldMkLst>
      </pc:sldChg>
      <pc:sldChg chg="addSp delSp modSp add mod">
        <pc:chgData name="Céline BENCIVINNI" userId="45a175c4-6255-4fef-9ca5-3518c7d34302" providerId="ADAL" clId="{350F210C-FBB3-42F8-9086-F97B4FF117E3}" dt="2023-04-26T14:05:46.997" v="201" actId="14100"/>
        <pc:sldMkLst>
          <pc:docMk/>
          <pc:sldMk cId="107277292" sldId="879"/>
        </pc:sldMkLst>
        <pc:spChg chg="mod">
          <ac:chgData name="Céline BENCIVINNI" userId="45a175c4-6255-4fef-9ca5-3518c7d34302" providerId="ADAL" clId="{350F210C-FBB3-42F8-9086-F97B4FF117E3}" dt="2023-04-26T14:05:42.002" v="199" actId="1076"/>
          <ac:spMkLst>
            <pc:docMk/>
            <pc:sldMk cId="107277292" sldId="879"/>
            <ac:spMk id="22" creationId="{B299ECF3-43A5-6475-CBD4-5D300158972B}"/>
          </ac:spMkLst>
        </pc:spChg>
        <pc:picChg chg="add mod ord">
          <ac:chgData name="Céline BENCIVINNI" userId="45a175c4-6255-4fef-9ca5-3518c7d34302" providerId="ADAL" clId="{350F210C-FBB3-42F8-9086-F97B4FF117E3}" dt="2023-04-26T14:05:25.269" v="164" actId="1076"/>
          <ac:picMkLst>
            <pc:docMk/>
            <pc:sldMk cId="107277292" sldId="879"/>
            <ac:picMk id="3" creationId="{3A67AFCC-9758-200D-120C-6CECF20CF04B}"/>
          </ac:picMkLst>
        </pc:picChg>
        <pc:picChg chg="del">
          <ac:chgData name="Céline BENCIVINNI" userId="45a175c4-6255-4fef-9ca5-3518c7d34302" providerId="ADAL" clId="{350F210C-FBB3-42F8-9086-F97B4FF117E3}" dt="2023-04-26T14:05:10.330" v="156" actId="478"/>
          <ac:picMkLst>
            <pc:docMk/>
            <pc:sldMk cId="107277292" sldId="879"/>
            <ac:picMk id="6" creationId="{AB91A51E-0C16-2FAD-A06F-1A9A84A2BCF3}"/>
          </ac:picMkLst>
        </pc:picChg>
        <pc:cxnChg chg="mod">
          <ac:chgData name="Céline BENCIVINNI" userId="45a175c4-6255-4fef-9ca5-3518c7d34302" providerId="ADAL" clId="{350F210C-FBB3-42F8-9086-F97B4FF117E3}" dt="2023-04-26T14:05:46.997" v="201" actId="14100"/>
          <ac:cxnSpMkLst>
            <pc:docMk/>
            <pc:sldMk cId="107277292" sldId="879"/>
            <ac:cxnSpMk id="23" creationId="{02360BB1-5A1E-1219-8FCA-8BF51590C1EA}"/>
          </ac:cxnSpMkLst>
        </pc:cxnChg>
      </pc:sldChg>
      <pc:sldChg chg="addSp delSp modSp add mod">
        <pc:chgData name="Céline BENCIVINNI" userId="45a175c4-6255-4fef-9ca5-3518c7d34302" providerId="ADAL" clId="{350F210C-FBB3-42F8-9086-F97B4FF117E3}" dt="2023-04-26T14:06:46.409" v="254" actId="14100"/>
        <pc:sldMkLst>
          <pc:docMk/>
          <pc:sldMk cId="366801246" sldId="880"/>
        </pc:sldMkLst>
        <pc:spChg chg="mod">
          <ac:chgData name="Céline BENCIVINNI" userId="45a175c4-6255-4fef-9ca5-3518c7d34302" providerId="ADAL" clId="{350F210C-FBB3-42F8-9086-F97B4FF117E3}" dt="2023-04-26T14:06:41.061" v="252" actId="6549"/>
          <ac:spMkLst>
            <pc:docMk/>
            <pc:sldMk cId="366801246" sldId="880"/>
            <ac:spMk id="22" creationId="{B299ECF3-43A5-6475-CBD4-5D300158972B}"/>
          </ac:spMkLst>
        </pc:spChg>
        <pc:picChg chg="del">
          <ac:chgData name="Céline BENCIVINNI" userId="45a175c4-6255-4fef-9ca5-3518c7d34302" providerId="ADAL" clId="{350F210C-FBB3-42F8-9086-F97B4FF117E3}" dt="2023-04-26T14:05:55.787" v="203" actId="478"/>
          <ac:picMkLst>
            <pc:docMk/>
            <pc:sldMk cId="366801246" sldId="880"/>
            <ac:picMk id="3" creationId="{3A67AFCC-9758-200D-120C-6CECF20CF04B}"/>
          </ac:picMkLst>
        </pc:picChg>
        <pc:picChg chg="add mod ord">
          <ac:chgData name="Céline BENCIVINNI" userId="45a175c4-6255-4fef-9ca5-3518c7d34302" providerId="ADAL" clId="{350F210C-FBB3-42F8-9086-F97B4FF117E3}" dt="2023-04-26T14:06:34.061" v="250" actId="1076"/>
          <ac:picMkLst>
            <pc:docMk/>
            <pc:sldMk cId="366801246" sldId="880"/>
            <ac:picMk id="5" creationId="{B3208ABC-6A8F-AF2A-F17F-ACE7DACBA4F0}"/>
          </ac:picMkLst>
        </pc:picChg>
        <pc:cxnChg chg="mod">
          <ac:chgData name="Céline BENCIVINNI" userId="45a175c4-6255-4fef-9ca5-3518c7d34302" providerId="ADAL" clId="{350F210C-FBB3-42F8-9086-F97B4FF117E3}" dt="2023-04-26T14:06:46.409" v="254" actId="14100"/>
          <ac:cxnSpMkLst>
            <pc:docMk/>
            <pc:sldMk cId="366801246" sldId="880"/>
            <ac:cxnSpMk id="23" creationId="{02360BB1-5A1E-1219-8FCA-8BF51590C1EA}"/>
          </ac:cxnSpMkLst>
        </pc:cxnChg>
      </pc:sldChg>
      <pc:sldChg chg="addSp delSp modSp add mod">
        <pc:chgData name="Céline BENCIVINNI" userId="45a175c4-6255-4fef-9ca5-3518c7d34302" providerId="ADAL" clId="{350F210C-FBB3-42F8-9086-F97B4FF117E3}" dt="2023-04-26T14:08:45.027" v="405" actId="14100"/>
        <pc:sldMkLst>
          <pc:docMk/>
          <pc:sldMk cId="4218155807" sldId="881"/>
        </pc:sldMkLst>
        <pc:spChg chg="mod">
          <ac:chgData name="Céline BENCIVINNI" userId="45a175c4-6255-4fef-9ca5-3518c7d34302" providerId="ADAL" clId="{350F210C-FBB3-42F8-9086-F97B4FF117E3}" dt="2023-04-26T14:08:25.375" v="399" actId="5793"/>
          <ac:spMkLst>
            <pc:docMk/>
            <pc:sldMk cId="4218155807" sldId="881"/>
            <ac:spMk id="22" creationId="{B299ECF3-43A5-6475-CBD4-5D300158972B}"/>
          </ac:spMkLst>
        </pc:spChg>
        <pc:picChg chg="add mod ord modCrop">
          <ac:chgData name="Céline BENCIVINNI" userId="45a175c4-6255-4fef-9ca5-3518c7d34302" providerId="ADAL" clId="{350F210C-FBB3-42F8-9086-F97B4FF117E3}" dt="2023-04-26T14:07:08.848" v="265" actId="1076"/>
          <ac:picMkLst>
            <pc:docMk/>
            <pc:sldMk cId="4218155807" sldId="881"/>
            <ac:picMk id="3" creationId="{6895CFDD-F549-DE19-7FDE-223C5C3BD5EF}"/>
          </ac:picMkLst>
        </pc:picChg>
        <pc:picChg chg="del">
          <ac:chgData name="Céline BENCIVINNI" userId="45a175c4-6255-4fef-9ca5-3518c7d34302" providerId="ADAL" clId="{350F210C-FBB3-42F8-9086-F97B4FF117E3}" dt="2023-04-26T14:06:52.160" v="256" actId="478"/>
          <ac:picMkLst>
            <pc:docMk/>
            <pc:sldMk cId="4218155807" sldId="881"/>
            <ac:picMk id="5" creationId="{B3208ABC-6A8F-AF2A-F17F-ACE7DACBA4F0}"/>
          </ac:picMkLst>
        </pc:picChg>
        <pc:cxnChg chg="add mod">
          <ac:chgData name="Céline BENCIVINNI" userId="45a175c4-6255-4fef-9ca5-3518c7d34302" providerId="ADAL" clId="{350F210C-FBB3-42F8-9086-F97B4FF117E3}" dt="2023-04-26T14:08:39.629" v="402" actId="14100"/>
          <ac:cxnSpMkLst>
            <pc:docMk/>
            <pc:sldMk cId="4218155807" sldId="881"/>
            <ac:cxnSpMk id="8" creationId="{3DC75A2B-F0A6-77F5-E1C4-12FFD3B6AE42}"/>
          </ac:cxnSpMkLst>
        </pc:cxnChg>
        <pc:cxnChg chg="add mod">
          <ac:chgData name="Céline BENCIVINNI" userId="45a175c4-6255-4fef-9ca5-3518c7d34302" providerId="ADAL" clId="{350F210C-FBB3-42F8-9086-F97B4FF117E3}" dt="2023-04-26T14:08:45.027" v="405" actId="14100"/>
          <ac:cxnSpMkLst>
            <pc:docMk/>
            <pc:sldMk cId="4218155807" sldId="881"/>
            <ac:cxnSpMk id="10" creationId="{DFACDDA2-0F6A-2357-D448-36D21DA47E1F}"/>
          </ac:cxnSpMkLst>
        </pc:cxnChg>
        <pc:cxnChg chg="mod">
          <ac:chgData name="Céline BENCIVINNI" userId="45a175c4-6255-4fef-9ca5-3518c7d34302" providerId="ADAL" clId="{350F210C-FBB3-42F8-9086-F97B4FF117E3}" dt="2023-04-26T14:08:03.157" v="391" actId="14100"/>
          <ac:cxnSpMkLst>
            <pc:docMk/>
            <pc:sldMk cId="4218155807" sldId="881"/>
            <ac:cxnSpMk id="23" creationId="{02360BB1-5A1E-1219-8FCA-8BF51590C1EA}"/>
          </ac:cxnSpMkLst>
        </pc:cxnChg>
      </pc:sldChg>
    </pc:docChg>
  </pc:docChgLst>
  <pc:docChgLst>
    <pc:chgData name="Céline BENCIVINNI" userId="45a175c4-6255-4fef-9ca5-3518c7d34302" providerId="ADAL" clId="{1BF2D6EF-9C05-4AFD-9E6A-73CA10706196}"/>
    <pc:docChg chg="custSel addSld delSld modSld sldOrd">
      <pc:chgData name="Céline BENCIVINNI" userId="45a175c4-6255-4fef-9ca5-3518c7d34302" providerId="ADAL" clId="{1BF2D6EF-9C05-4AFD-9E6A-73CA10706196}" dt="2023-04-26T13:33:04.502" v="463" actId="1076"/>
      <pc:docMkLst>
        <pc:docMk/>
      </pc:docMkLst>
      <pc:sldChg chg="modSp">
        <pc:chgData name="Céline BENCIVINNI" userId="45a175c4-6255-4fef-9ca5-3518c7d34302" providerId="ADAL" clId="{1BF2D6EF-9C05-4AFD-9E6A-73CA10706196}" dt="2023-03-31T15:02:51.357" v="17" actId="1076"/>
        <pc:sldMkLst>
          <pc:docMk/>
          <pc:sldMk cId="0" sldId="272"/>
        </pc:sldMkLst>
        <pc:spChg chg="mod">
          <ac:chgData name="Céline BENCIVINNI" userId="45a175c4-6255-4fef-9ca5-3518c7d34302" providerId="ADAL" clId="{1BF2D6EF-9C05-4AFD-9E6A-73CA10706196}" dt="2023-03-31T15:02:51.357" v="17" actId="1076"/>
          <ac:spMkLst>
            <pc:docMk/>
            <pc:sldMk cId="0" sldId="272"/>
            <ac:spMk id="6147" creationId="{6BE4C4A2-7A2F-5B1D-19B7-5C32B024DD6C}"/>
          </ac:spMkLst>
        </pc:spChg>
      </pc:sldChg>
      <pc:sldChg chg="modSp mod">
        <pc:chgData name="Céline BENCIVINNI" userId="45a175c4-6255-4fef-9ca5-3518c7d34302" providerId="ADAL" clId="{1BF2D6EF-9C05-4AFD-9E6A-73CA10706196}" dt="2023-04-26T13:33:04.502" v="463" actId="1076"/>
        <pc:sldMkLst>
          <pc:docMk/>
          <pc:sldMk cId="0" sldId="751"/>
        </pc:sldMkLst>
        <pc:spChg chg="mod">
          <ac:chgData name="Céline BENCIVINNI" userId="45a175c4-6255-4fef-9ca5-3518c7d34302" providerId="ADAL" clId="{1BF2D6EF-9C05-4AFD-9E6A-73CA10706196}" dt="2023-04-26T13:33:04.502" v="463" actId="1076"/>
          <ac:spMkLst>
            <pc:docMk/>
            <pc:sldMk cId="0" sldId="751"/>
            <ac:spMk id="5123" creationId="{293D42FE-517F-51A9-30A5-C2A3A0774132}"/>
          </ac:spMkLst>
        </pc:spChg>
      </pc:sldChg>
      <pc:sldChg chg="del">
        <pc:chgData name="Céline BENCIVINNI" userId="45a175c4-6255-4fef-9ca5-3518c7d34302" providerId="ADAL" clId="{1BF2D6EF-9C05-4AFD-9E6A-73CA10706196}" dt="2023-04-24T11:37:56.258" v="270" actId="47"/>
        <pc:sldMkLst>
          <pc:docMk/>
          <pc:sldMk cId="3937227566" sldId="831"/>
        </pc:sldMkLst>
      </pc:sldChg>
      <pc:sldChg chg="modSp add del mod">
        <pc:chgData name="Céline BENCIVINNI" userId="45a175c4-6255-4fef-9ca5-3518c7d34302" providerId="ADAL" clId="{1BF2D6EF-9C05-4AFD-9E6A-73CA10706196}" dt="2023-04-24T13:57:01.371" v="318"/>
        <pc:sldMkLst>
          <pc:docMk/>
          <pc:sldMk cId="2402723757" sldId="832"/>
        </pc:sldMkLst>
        <pc:spChg chg="mod">
          <ac:chgData name="Céline BENCIVINNI" userId="45a175c4-6255-4fef-9ca5-3518c7d34302" providerId="ADAL" clId="{1BF2D6EF-9C05-4AFD-9E6A-73CA10706196}" dt="2023-03-31T15:04:34.719" v="23" actId="313"/>
          <ac:spMkLst>
            <pc:docMk/>
            <pc:sldMk cId="2402723757" sldId="832"/>
            <ac:spMk id="3" creationId="{713ECC09-10F4-6425-0BAB-9DC40F5034C7}"/>
          </ac:spMkLst>
        </pc:spChg>
      </pc:sldChg>
      <pc:sldChg chg="addSp modSp mod">
        <pc:chgData name="Céline BENCIVINNI" userId="45a175c4-6255-4fef-9ca5-3518c7d34302" providerId="ADAL" clId="{1BF2D6EF-9C05-4AFD-9E6A-73CA10706196}" dt="2023-04-26T09:52:02.871" v="334" actId="14100"/>
        <pc:sldMkLst>
          <pc:docMk/>
          <pc:sldMk cId="1378993614" sldId="833"/>
        </pc:sldMkLst>
        <pc:spChg chg="add mod">
          <ac:chgData name="Céline BENCIVINNI" userId="45a175c4-6255-4fef-9ca5-3518c7d34302" providerId="ADAL" clId="{1BF2D6EF-9C05-4AFD-9E6A-73CA10706196}" dt="2023-04-26T09:51:04.188" v="330" actId="207"/>
          <ac:spMkLst>
            <pc:docMk/>
            <pc:sldMk cId="1378993614" sldId="833"/>
            <ac:spMk id="2" creationId="{8EE12E14-0500-AD07-58CC-13A8895A16F6}"/>
          </ac:spMkLst>
        </pc:spChg>
        <pc:spChg chg="mod">
          <ac:chgData name="Céline BENCIVINNI" userId="45a175c4-6255-4fef-9ca5-3518c7d34302" providerId="ADAL" clId="{1BF2D6EF-9C05-4AFD-9E6A-73CA10706196}" dt="2023-04-24T11:38:26.702" v="274" actId="2711"/>
          <ac:spMkLst>
            <pc:docMk/>
            <pc:sldMk cId="1378993614" sldId="833"/>
            <ac:spMk id="4" creationId="{C95B77A8-805B-9B70-CC39-9B7CE5E40908}"/>
          </ac:spMkLst>
        </pc:spChg>
        <pc:spChg chg="mod">
          <ac:chgData name="Céline BENCIVINNI" userId="45a175c4-6255-4fef-9ca5-3518c7d34302" providerId="ADAL" clId="{1BF2D6EF-9C05-4AFD-9E6A-73CA10706196}" dt="2023-04-26T09:50:27.255" v="326" actId="20577"/>
          <ac:spMkLst>
            <pc:docMk/>
            <pc:sldMk cId="1378993614" sldId="833"/>
            <ac:spMk id="9" creationId="{3CE8A051-33A5-4108-BD13-D3B7B53D7BA5}"/>
          </ac:spMkLst>
        </pc:spChg>
        <pc:spChg chg="mod">
          <ac:chgData name="Céline BENCIVINNI" userId="45a175c4-6255-4fef-9ca5-3518c7d34302" providerId="ADAL" clId="{1BF2D6EF-9C05-4AFD-9E6A-73CA10706196}" dt="2023-03-31T15:05:26.685" v="30" actId="1076"/>
          <ac:spMkLst>
            <pc:docMk/>
            <pc:sldMk cId="1378993614" sldId="833"/>
            <ac:spMk id="12" creationId="{10FCEC9E-A666-BB1A-99AB-B8DACEE8DFAE}"/>
          </ac:spMkLst>
        </pc:spChg>
        <pc:cxnChg chg="mod ord">
          <ac:chgData name="Céline BENCIVINNI" userId="45a175c4-6255-4fef-9ca5-3518c7d34302" providerId="ADAL" clId="{1BF2D6EF-9C05-4AFD-9E6A-73CA10706196}" dt="2023-04-26T09:52:02.871" v="334" actId="14100"/>
          <ac:cxnSpMkLst>
            <pc:docMk/>
            <pc:sldMk cId="1378993614" sldId="833"/>
            <ac:cxnSpMk id="24" creationId="{146E9F4B-2DEC-A936-F92E-0AE44C5ACEC6}"/>
          </ac:cxnSpMkLst>
        </pc:cxnChg>
      </pc:sldChg>
      <pc:sldChg chg="del">
        <pc:chgData name="Céline BENCIVINNI" userId="45a175c4-6255-4fef-9ca5-3518c7d34302" providerId="ADAL" clId="{1BF2D6EF-9C05-4AFD-9E6A-73CA10706196}" dt="2023-03-29T14:13:46.659" v="0" actId="47"/>
        <pc:sldMkLst>
          <pc:docMk/>
          <pc:sldMk cId="1966541956" sldId="835"/>
        </pc:sldMkLst>
      </pc:sldChg>
      <pc:sldChg chg="modSp mod">
        <pc:chgData name="Céline BENCIVINNI" userId="45a175c4-6255-4fef-9ca5-3518c7d34302" providerId="ADAL" clId="{1BF2D6EF-9C05-4AFD-9E6A-73CA10706196}" dt="2023-04-24T11:39:45.716" v="295" actId="255"/>
        <pc:sldMkLst>
          <pc:docMk/>
          <pc:sldMk cId="2961194117" sldId="836"/>
        </pc:sldMkLst>
        <pc:spChg chg="mod">
          <ac:chgData name="Céline BENCIVINNI" userId="45a175c4-6255-4fef-9ca5-3518c7d34302" providerId="ADAL" clId="{1BF2D6EF-9C05-4AFD-9E6A-73CA10706196}" dt="2023-04-24T11:39:45.716" v="295" actId="255"/>
          <ac:spMkLst>
            <pc:docMk/>
            <pc:sldMk cId="2961194117" sldId="836"/>
            <ac:spMk id="4" creationId="{C95B77A8-805B-9B70-CC39-9B7CE5E40908}"/>
          </ac:spMkLst>
        </pc:spChg>
      </pc:sldChg>
      <pc:sldChg chg="modSp mod">
        <pc:chgData name="Céline BENCIVINNI" userId="45a175c4-6255-4fef-9ca5-3518c7d34302" providerId="ADAL" clId="{1BF2D6EF-9C05-4AFD-9E6A-73CA10706196}" dt="2023-04-24T11:39:28.810" v="290" actId="255"/>
        <pc:sldMkLst>
          <pc:docMk/>
          <pc:sldMk cId="578233962" sldId="837"/>
        </pc:sldMkLst>
        <pc:spChg chg="mod">
          <ac:chgData name="Céline BENCIVINNI" userId="45a175c4-6255-4fef-9ca5-3518c7d34302" providerId="ADAL" clId="{1BF2D6EF-9C05-4AFD-9E6A-73CA10706196}" dt="2023-04-24T11:39:28.810" v="290" actId="255"/>
          <ac:spMkLst>
            <pc:docMk/>
            <pc:sldMk cId="578233962" sldId="837"/>
            <ac:spMk id="4" creationId="{C95B77A8-805B-9B70-CC39-9B7CE5E40908}"/>
          </ac:spMkLst>
        </pc:spChg>
        <pc:spChg chg="mod">
          <ac:chgData name="Céline BENCIVINNI" userId="45a175c4-6255-4fef-9ca5-3518c7d34302" providerId="ADAL" clId="{1BF2D6EF-9C05-4AFD-9E6A-73CA10706196}" dt="2023-03-31T15:06:39.203" v="35" actId="20577"/>
          <ac:spMkLst>
            <pc:docMk/>
            <pc:sldMk cId="578233962" sldId="837"/>
            <ac:spMk id="10" creationId="{40E23FCF-E717-6326-C6C2-511EDDA8CB44}"/>
          </ac:spMkLst>
        </pc:spChg>
      </pc:sldChg>
      <pc:sldChg chg="addSp modSp mod">
        <pc:chgData name="Céline BENCIVINNI" userId="45a175c4-6255-4fef-9ca5-3518c7d34302" providerId="ADAL" clId="{1BF2D6EF-9C05-4AFD-9E6A-73CA10706196}" dt="2023-04-24T11:40:07.611" v="304" actId="255"/>
        <pc:sldMkLst>
          <pc:docMk/>
          <pc:sldMk cId="2813083048" sldId="838"/>
        </pc:sldMkLst>
        <pc:spChg chg="add mod">
          <ac:chgData name="Céline BENCIVINNI" userId="45a175c4-6255-4fef-9ca5-3518c7d34302" providerId="ADAL" clId="{1BF2D6EF-9C05-4AFD-9E6A-73CA10706196}" dt="2023-03-31T15:10:54.733" v="237" actId="1076"/>
          <ac:spMkLst>
            <pc:docMk/>
            <pc:sldMk cId="2813083048" sldId="838"/>
            <ac:spMk id="2" creationId="{95844DEB-0A66-19B0-415E-680C21D76CB0}"/>
          </ac:spMkLst>
        </pc:spChg>
        <pc:spChg chg="mod">
          <ac:chgData name="Céline BENCIVINNI" userId="45a175c4-6255-4fef-9ca5-3518c7d34302" providerId="ADAL" clId="{1BF2D6EF-9C05-4AFD-9E6A-73CA10706196}" dt="2023-04-24T11:40:07.611" v="304" actId="255"/>
          <ac:spMkLst>
            <pc:docMk/>
            <pc:sldMk cId="2813083048" sldId="838"/>
            <ac:spMk id="4" creationId="{C95B77A8-805B-9B70-CC39-9B7CE5E40908}"/>
          </ac:spMkLst>
        </pc:spChg>
        <pc:cxnChg chg="add mod">
          <ac:chgData name="Céline BENCIVINNI" userId="45a175c4-6255-4fef-9ca5-3518c7d34302" providerId="ADAL" clId="{1BF2D6EF-9C05-4AFD-9E6A-73CA10706196}" dt="2023-03-31T15:11:10.301" v="241" actId="1076"/>
          <ac:cxnSpMkLst>
            <pc:docMk/>
            <pc:sldMk cId="2813083048" sldId="838"/>
            <ac:cxnSpMk id="5" creationId="{1D4B7F79-E9FE-EC0F-0111-4475B2F1D8D4}"/>
          </ac:cxnSpMkLst>
        </pc:cxnChg>
      </pc:sldChg>
      <pc:sldChg chg="modSp mod">
        <pc:chgData name="Céline BENCIVINNI" userId="45a175c4-6255-4fef-9ca5-3518c7d34302" providerId="ADAL" clId="{1BF2D6EF-9C05-4AFD-9E6A-73CA10706196}" dt="2023-03-31T15:12:35.793" v="262" actId="20577"/>
        <pc:sldMkLst>
          <pc:docMk/>
          <pc:sldMk cId="907643717" sldId="841"/>
        </pc:sldMkLst>
        <pc:spChg chg="mod">
          <ac:chgData name="Céline BENCIVINNI" userId="45a175c4-6255-4fef-9ca5-3518c7d34302" providerId="ADAL" clId="{1BF2D6EF-9C05-4AFD-9E6A-73CA10706196}" dt="2023-03-31T15:12:35.793" v="262" actId="20577"/>
          <ac:spMkLst>
            <pc:docMk/>
            <pc:sldMk cId="907643717" sldId="841"/>
            <ac:spMk id="2" creationId="{5BED0C49-0457-5C54-3163-52324E1C16E8}"/>
          </ac:spMkLst>
        </pc:spChg>
      </pc:sldChg>
      <pc:sldChg chg="modSp mod">
        <pc:chgData name="Céline BENCIVINNI" userId="45a175c4-6255-4fef-9ca5-3518c7d34302" providerId="ADAL" clId="{1BF2D6EF-9C05-4AFD-9E6A-73CA10706196}" dt="2023-04-24T11:40:41.134" v="316" actId="255"/>
        <pc:sldMkLst>
          <pc:docMk/>
          <pc:sldMk cId="1243492484" sldId="843"/>
        </pc:sldMkLst>
        <pc:spChg chg="mod">
          <ac:chgData name="Céline BENCIVINNI" userId="45a175c4-6255-4fef-9ca5-3518c7d34302" providerId="ADAL" clId="{1BF2D6EF-9C05-4AFD-9E6A-73CA10706196}" dt="2023-04-24T11:40:41.134" v="316" actId="255"/>
          <ac:spMkLst>
            <pc:docMk/>
            <pc:sldMk cId="1243492484" sldId="843"/>
            <ac:spMk id="4" creationId="{C95B77A8-805B-9B70-CC39-9B7CE5E40908}"/>
          </ac:spMkLst>
        </pc:spChg>
      </pc:sldChg>
      <pc:sldChg chg="addSp modSp mod">
        <pc:chgData name="Céline BENCIVINNI" userId="45a175c4-6255-4fef-9ca5-3518c7d34302" providerId="ADAL" clId="{1BF2D6EF-9C05-4AFD-9E6A-73CA10706196}" dt="2023-04-26T09:58:06.190" v="376" actId="1076"/>
        <pc:sldMkLst>
          <pc:docMk/>
          <pc:sldMk cId="3408793412" sldId="844"/>
        </pc:sldMkLst>
        <pc:spChg chg="add mod">
          <ac:chgData name="Céline BENCIVINNI" userId="45a175c4-6255-4fef-9ca5-3518c7d34302" providerId="ADAL" clId="{1BF2D6EF-9C05-4AFD-9E6A-73CA10706196}" dt="2023-04-26T09:58:06.190" v="376" actId="1076"/>
          <ac:spMkLst>
            <pc:docMk/>
            <pc:sldMk cId="3408793412" sldId="844"/>
            <ac:spMk id="2" creationId="{1D16A88C-5709-19E9-0A39-2FF146766560}"/>
          </ac:spMkLst>
        </pc:spChg>
        <pc:spChg chg="mod">
          <ac:chgData name="Céline BENCIVINNI" userId="45a175c4-6255-4fef-9ca5-3518c7d34302" providerId="ADAL" clId="{1BF2D6EF-9C05-4AFD-9E6A-73CA10706196}" dt="2023-04-26T09:55:32.830" v="335" actId="1076"/>
          <ac:spMkLst>
            <pc:docMk/>
            <pc:sldMk cId="3408793412" sldId="844"/>
            <ac:spMk id="3" creationId="{759BAB78-BAB1-5EAC-E526-D412A6353568}"/>
          </ac:spMkLst>
        </pc:spChg>
        <pc:spChg chg="mod">
          <ac:chgData name="Céline BENCIVINNI" userId="45a175c4-6255-4fef-9ca5-3518c7d34302" providerId="ADAL" clId="{1BF2D6EF-9C05-4AFD-9E6A-73CA10706196}" dt="2023-04-24T11:38:40.558" v="278" actId="255"/>
          <ac:spMkLst>
            <pc:docMk/>
            <pc:sldMk cId="3408793412" sldId="844"/>
            <ac:spMk id="4" creationId="{C95B77A8-805B-9B70-CC39-9B7CE5E40908}"/>
          </ac:spMkLst>
        </pc:spChg>
        <pc:grpChg chg="mod">
          <ac:chgData name="Céline BENCIVINNI" userId="45a175c4-6255-4fef-9ca5-3518c7d34302" providerId="ADAL" clId="{1BF2D6EF-9C05-4AFD-9E6A-73CA10706196}" dt="2023-04-26T09:55:32.830" v="335" actId="1076"/>
          <ac:grpSpMkLst>
            <pc:docMk/>
            <pc:sldMk cId="3408793412" sldId="844"/>
            <ac:grpSpMk id="22" creationId="{D01BEC8B-1704-7771-B57A-56FFDF678B1A}"/>
          </ac:grpSpMkLst>
        </pc:grpChg>
        <pc:picChg chg="mod">
          <ac:chgData name="Céline BENCIVINNI" userId="45a175c4-6255-4fef-9ca5-3518c7d34302" providerId="ADAL" clId="{1BF2D6EF-9C05-4AFD-9E6A-73CA10706196}" dt="2023-04-26T09:55:32.830" v="335" actId="1076"/>
          <ac:picMkLst>
            <pc:docMk/>
            <pc:sldMk cId="3408793412" sldId="844"/>
            <ac:picMk id="16" creationId="{95BFF57B-D28B-0372-1B45-D6AFA336DA20}"/>
          </ac:picMkLst>
        </pc:picChg>
        <pc:picChg chg="mod">
          <ac:chgData name="Céline BENCIVINNI" userId="45a175c4-6255-4fef-9ca5-3518c7d34302" providerId="ADAL" clId="{1BF2D6EF-9C05-4AFD-9E6A-73CA10706196}" dt="2023-04-26T09:55:32.830" v="335" actId="1076"/>
          <ac:picMkLst>
            <pc:docMk/>
            <pc:sldMk cId="3408793412" sldId="844"/>
            <ac:picMk id="17" creationId="{5FAE031F-2DA9-F93A-C5E3-0A23A8A6AF91}"/>
          </ac:picMkLst>
        </pc:picChg>
        <pc:picChg chg="mod">
          <ac:chgData name="Céline BENCIVINNI" userId="45a175c4-6255-4fef-9ca5-3518c7d34302" providerId="ADAL" clId="{1BF2D6EF-9C05-4AFD-9E6A-73CA10706196}" dt="2023-04-26T09:55:32.830" v="335" actId="1076"/>
          <ac:picMkLst>
            <pc:docMk/>
            <pc:sldMk cId="3408793412" sldId="844"/>
            <ac:picMk id="18" creationId="{A721F3CD-0033-24B0-2C53-7A9608A4AE45}"/>
          </ac:picMkLst>
        </pc:picChg>
      </pc:sldChg>
      <pc:sldChg chg="modSp mod">
        <pc:chgData name="Céline BENCIVINNI" userId="45a175c4-6255-4fef-9ca5-3518c7d34302" providerId="ADAL" clId="{1BF2D6EF-9C05-4AFD-9E6A-73CA10706196}" dt="2023-04-24T11:38:53.638" v="282" actId="1076"/>
        <pc:sldMkLst>
          <pc:docMk/>
          <pc:sldMk cId="220953647" sldId="845"/>
        </pc:sldMkLst>
        <pc:spChg chg="mod">
          <ac:chgData name="Céline BENCIVINNI" userId="45a175c4-6255-4fef-9ca5-3518c7d34302" providerId="ADAL" clId="{1BF2D6EF-9C05-4AFD-9E6A-73CA10706196}" dt="2023-04-24T11:38:53.638" v="282" actId="1076"/>
          <ac:spMkLst>
            <pc:docMk/>
            <pc:sldMk cId="220953647" sldId="845"/>
            <ac:spMk id="2" creationId="{4C21383E-F087-030D-69BD-EFE1C7B97E7E}"/>
          </ac:spMkLst>
        </pc:spChg>
        <pc:spChg chg="mod">
          <ac:chgData name="Céline BENCIVINNI" userId="45a175c4-6255-4fef-9ca5-3518c7d34302" providerId="ADAL" clId="{1BF2D6EF-9C05-4AFD-9E6A-73CA10706196}" dt="2023-03-31T15:06:07.071" v="33" actId="207"/>
          <ac:spMkLst>
            <pc:docMk/>
            <pc:sldMk cId="220953647" sldId="845"/>
            <ac:spMk id="3" creationId="{D7263AFF-53E4-7C9F-CB1E-F9781D981D8A}"/>
          </ac:spMkLst>
        </pc:spChg>
      </pc:sldChg>
      <pc:sldChg chg="modSp mod">
        <pc:chgData name="Céline BENCIVINNI" userId="45a175c4-6255-4fef-9ca5-3518c7d34302" providerId="ADAL" clId="{1BF2D6EF-9C05-4AFD-9E6A-73CA10706196}" dt="2023-04-26T10:00:00.118" v="460" actId="20577"/>
        <pc:sldMkLst>
          <pc:docMk/>
          <pc:sldMk cId="337820548" sldId="846"/>
        </pc:sldMkLst>
        <pc:spChg chg="mod">
          <ac:chgData name="Céline BENCIVINNI" userId="45a175c4-6255-4fef-9ca5-3518c7d34302" providerId="ADAL" clId="{1BF2D6EF-9C05-4AFD-9E6A-73CA10706196}" dt="2023-04-24T11:40:15.833" v="308" actId="255"/>
          <ac:spMkLst>
            <pc:docMk/>
            <pc:sldMk cId="337820548" sldId="846"/>
            <ac:spMk id="4" creationId="{C95B77A8-805B-9B70-CC39-9B7CE5E40908}"/>
          </ac:spMkLst>
        </pc:spChg>
        <pc:spChg chg="mod">
          <ac:chgData name="Céline BENCIVINNI" userId="45a175c4-6255-4fef-9ca5-3518c7d34302" providerId="ADAL" clId="{1BF2D6EF-9C05-4AFD-9E6A-73CA10706196}" dt="2023-04-26T10:00:00.118" v="460" actId="20577"/>
          <ac:spMkLst>
            <pc:docMk/>
            <pc:sldMk cId="337820548" sldId="846"/>
            <ac:spMk id="22" creationId="{B299ECF3-43A5-6475-CBD4-5D300158972B}"/>
          </ac:spMkLst>
        </pc:spChg>
      </pc:sldChg>
      <pc:sldChg chg="addSp delSp modSp mod">
        <pc:chgData name="Céline BENCIVINNI" userId="45a175c4-6255-4fef-9ca5-3518c7d34302" providerId="ADAL" clId="{1BF2D6EF-9C05-4AFD-9E6A-73CA10706196}" dt="2023-04-24T11:39:34.921" v="291" actId="2711"/>
        <pc:sldMkLst>
          <pc:docMk/>
          <pc:sldMk cId="3205945390" sldId="847"/>
        </pc:sldMkLst>
        <pc:spChg chg="mod">
          <ac:chgData name="Céline BENCIVINNI" userId="45a175c4-6255-4fef-9ca5-3518c7d34302" providerId="ADAL" clId="{1BF2D6EF-9C05-4AFD-9E6A-73CA10706196}" dt="2023-04-24T11:39:34.921" v="291" actId="2711"/>
          <ac:spMkLst>
            <pc:docMk/>
            <pc:sldMk cId="3205945390" sldId="847"/>
            <ac:spMk id="2" creationId="{42B571DF-6579-7359-4FB8-000757EDD0ED}"/>
          </ac:spMkLst>
        </pc:spChg>
        <pc:spChg chg="del mod">
          <ac:chgData name="Céline BENCIVINNI" userId="45a175c4-6255-4fef-9ca5-3518c7d34302" providerId="ADAL" clId="{1BF2D6EF-9C05-4AFD-9E6A-73CA10706196}" dt="2023-03-31T15:21:43.058" v="263" actId="478"/>
          <ac:spMkLst>
            <pc:docMk/>
            <pc:sldMk cId="3205945390" sldId="847"/>
            <ac:spMk id="3" creationId="{C0394D7E-FA05-DFDA-1B39-F9C76DAEB90F}"/>
          </ac:spMkLst>
        </pc:spChg>
        <pc:spChg chg="add del mod">
          <ac:chgData name="Céline BENCIVINNI" userId="45a175c4-6255-4fef-9ca5-3518c7d34302" providerId="ADAL" clId="{1BF2D6EF-9C05-4AFD-9E6A-73CA10706196}" dt="2023-03-31T15:21:51.994" v="266" actId="478"/>
          <ac:spMkLst>
            <pc:docMk/>
            <pc:sldMk cId="3205945390" sldId="847"/>
            <ac:spMk id="4" creationId="{12A8FDB9-0F7E-ABAB-7AA6-2C2EC9FDA300}"/>
          </ac:spMkLst>
        </pc:spChg>
        <pc:spChg chg="add mod">
          <ac:chgData name="Céline BENCIVINNI" userId="45a175c4-6255-4fef-9ca5-3518c7d34302" providerId="ADAL" clId="{1BF2D6EF-9C05-4AFD-9E6A-73CA10706196}" dt="2023-03-31T15:21:49.856" v="265" actId="1076"/>
          <ac:spMkLst>
            <pc:docMk/>
            <pc:sldMk cId="3205945390" sldId="847"/>
            <ac:spMk id="5" creationId="{40F6CAA7-FDA3-1BB1-7F40-E7C106CEA452}"/>
          </ac:spMkLst>
        </pc:spChg>
      </pc:sldChg>
      <pc:sldChg chg="modSp mod">
        <pc:chgData name="Céline BENCIVINNI" userId="45a175c4-6255-4fef-9ca5-3518c7d34302" providerId="ADAL" clId="{1BF2D6EF-9C05-4AFD-9E6A-73CA10706196}" dt="2023-04-24T11:39:58.122" v="300" actId="1076"/>
        <pc:sldMkLst>
          <pc:docMk/>
          <pc:sldMk cId="2698754723" sldId="848"/>
        </pc:sldMkLst>
        <pc:spChg chg="mod">
          <ac:chgData name="Céline BENCIVINNI" userId="45a175c4-6255-4fef-9ca5-3518c7d34302" providerId="ADAL" clId="{1BF2D6EF-9C05-4AFD-9E6A-73CA10706196}" dt="2023-04-24T11:39:58.122" v="300" actId="1076"/>
          <ac:spMkLst>
            <pc:docMk/>
            <pc:sldMk cId="2698754723" sldId="848"/>
            <ac:spMk id="2" creationId="{42B571DF-6579-7359-4FB8-000757EDD0ED}"/>
          </ac:spMkLst>
        </pc:spChg>
      </pc:sldChg>
      <pc:sldChg chg="modSp mod">
        <pc:chgData name="Céline BENCIVINNI" userId="45a175c4-6255-4fef-9ca5-3518c7d34302" providerId="ADAL" clId="{1BF2D6EF-9C05-4AFD-9E6A-73CA10706196}" dt="2023-04-24T11:40:25.541" v="312" actId="255"/>
        <pc:sldMkLst>
          <pc:docMk/>
          <pc:sldMk cId="634515011" sldId="849"/>
        </pc:sldMkLst>
        <pc:spChg chg="mod">
          <ac:chgData name="Céline BENCIVINNI" userId="45a175c4-6255-4fef-9ca5-3518c7d34302" providerId="ADAL" clId="{1BF2D6EF-9C05-4AFD-9E6A-73CA10706196}" dt="2023-04-24T11:40:25.541" v="312" actId="255"/>
          <ac:spMkLst>
            <pc:docMk/>
            <pc:sldMk cId="634515011" sldId="849"/>
            <ac:spMk id="5" creationId="{2DA082D8-AACF-61E7-FB3C-3918B119FC3F}"/>
          </ac:spMkLst>
        </pc:spChg>
      </pc:sldChg>
      <pc:sldChg chg="modSp mod">
        <pc:chgData name="Céline BENCIVINNI" userId="45a175c4-6255-4fef-9ca5-3518c7d34302" providerId="ADAL" clId="{1BF2D6EF-9C05-4AFD-9E6A-73CA10706196}" dt="2023-04-24T11:39:04.921" v="286" actId="2711"/>
        <pc:sldMkLst>
          <pc:docMk/>
          <pc:sldMk cId="2047178642" sldId="850"/>
        </pc:sldMkLst>
        <pc:spChg chg="mod">
          <ac:chgData name="Céline BENCIVINNI" userId="45a175c4-6255-4fef-9ca5-3518c7d34302" providerId="ADAL" clId="{1BF2D6EF-9C05-4AFD-9E6A-73CA10706196}" dt="2023-04-24T11:39:04.921" v="286" actId="2711"/>
          <ac:spMkLst>
            <pc:docMk/>
            <pc:sldMk cId="2047178642" sldId="850"/>
            <ac:spMk id="4" creationId="{C95B77A8-805B-9B70-CC39-9B7CE5E40908}"/>
          </ac:spMkLst>
        </pc:spChg>
      </pc:sldChg>
      <pc:sldChg chg="modSp add mod ord">
        <pc:chgData name="Céline BENCIVINNI" userId="45a175c4-6255-4fef-9ca5-3518c7d34302" providerId="ADAL" clId="{1BF2D6EF-9C05-4AFD-9E6A-73CA10706196}" dt="2023-04-26T09:31:40.267" v="320" actId="20577"/>
        <pc:sldMkLst>
          <pc:docMk/>
          <pc:sldMk cId="2022117463" sldId="851"/>
        </pc:sldMkLst>
        <pc:spChg chg="mod">
          <ac:chgData name="Céline BENCIVINNI" userId="45a175c4-6255-4fef-9ca5-3518c7d34302" providerId="ADAL" clId="{1BF2D6EF-9C05-4AFD-9E6A-73CA10706196}" dt="2023-04-26T09:31:40.267" v="320" actId="20577"/>
          <ac:spMkLst>
            <pc:docMk/>
            <pc:sldMk cId="2022117463" sldId="851"/>
            <ac:spMk id="3" creationId="{4547561B-5AF8-33F8-9672-8D5B37555E26}"/>
          </ac:spMkLst>
        </pc:spChg>
      </pc:sldChg>
      <pc:sldChg chg="add ord">
        <pc:chgData name="Céline BENCIVINNI" userId="45a175c4-6255-4fef-9ca5-3518c7d34302" providerId="ADAL" clId="{1BF2D6EF-9C05-4AFD-9E6A-73CA10706196}" dt="2023-04-24T11:37:40.946" v="269"/>
        <pc:sldMkLst>
          <pc:docMk/>
          <pc:sldMk cId="2990815455" sldId="866"/>
        </pc:sldMkLst>
      </pc:sldChg>
      <pc:sldChg chg="add del">
        <pc:chgData name="Céline BENCIVINNI" userId="45a175c4-6255-4fef-9ca5-3518c7d34302" providerId="ADAL" clId="{1BF2D6EF-9C05-4AFD-9E6A-73CA10706196}" dt="2023-04-24T13:57:01.371" v="318"/>
        <pc:sldMkLst>
          <pc:docMk/>
          <pc:sldMk cId="1692102091" sldId="878"/>
        </pc:sldMkLst>
      </pc:sldChg>
      <pc:sldChg chg="add del">
        <pc:chgData name="Céline BENCIVINNI" userId="45a175c4-6255-4fef-9ca5-3518c7d34302" providerId="ADAL" clId="{1BF2D6EF-9C05-4AFD-9E6A-73CA10706196}" dt="2023-04-24T13:57:03.660" v="319" actId="47"/>
        <pc:sldMkLst>
          <pc:docMk/>
          <pc:sldMk cId="609124499" sldId="879"/>
        </pc:sldMkLst>
      </pc:sldChg>
    </pc:docChg>
  </pc:docChgLst>
  <pc:docChgLst>
    <pc:chgData name="Sébastien Carta" userId="b9f6ebde-d97d-4a60-bcdd-784a9117a82e" providerId="ADAL" clId="{511010EB-4B8F-4962-BFA6-B39939E2E767}"/>
    <pc:docChg chg="custSel modSld">
      <pc:chgData name="Sébastien Carta" userId="b9f6ebde-d97d-4a60-bcdd-784a9117a82e" providerId="ADAL" clId="{511010EB-4B8F-4962-BFA6-B39939E2E767}" dt="2023-03-27T10:27:59.996" v="68" actId="115"/>
      <pc:docMkLst>
        <pc:docMk/>
      </pc:docMkLst>
      <pc:sldChg chg="modSp mod">
        <pc:chgData name="Sébastien Carta" userId="b9f6ebde-d97d-4a60-bcdd-784a9117a82e" providerId="ADAL" clId="{511010EB-4B8F-4962-BFA6-B39939E2E767}" dt="2023-03-27T10:19:20.801" v="40" actId="20577"/>
        <pc:sldMkLst>
          <pc:docMk/>
          <pc:sldMk cId="0" sldId="751"/>
        </pc:sldMkLst>
        <pc:spChg chg="mod">
          <ac:chgData name="Sébastien Carta" userId="b9f6ebde-d97d-4a60-bcdd-784a9117a82e" providerId="ADAL" clId="{511010EB-4B8F-4962-BFA6-B39939E2E767}" dt="2023-03-27T10:19:20.801" v="40" actId="20577"/>
          <ac:spMkLst>
            <pc:docMk/>
            <pc:sldMk cId="0" sldId="751"/>
            <ac:spMk id="5123" creationId="{293D42FE-517F-51A9-30A5-C2A3A0774132}"/>
          </ac:spMkLst>
        </pc:spChg>
      </pc:sldChg>
      <pc:sldChg chg="addSp delSp modSp mod">
        <pc:chgData name="Sébastien Carta" userId="b9f6ebde-d97d-4a60-bcdd-784a9117a82e" providerId="ADAL" clId="{511010EB-4B8F-4962-BFA6-B39939E2E767}" dt="2023-03-27T10:19:44.692" v="42" actId="478"/>
        <pc:sldMkLst>
          <pc:docMk/>
          <pc:sldMk cId="3937227566" sldId="831"/>
        </pc:sldMkLst>
        <pc:spChg chg="add del mod">
          <ac:chgData name="Sébastien Carta" userId="b9f6ebde-d97d-4a60-bcdd-784a9117a82e" providerId="ADAL" clId="{511010EB-4B8F-4962-BFA6-B39939E2E767}" dt="2023-03-27T10:19:44.692" v="42" actId="478"/>
          <ac:spMkLst>
            <pc:docMk/>
            <pc:sldMk cId="3937227566" sldId="831"/>
            <ac:spMk id="2" creationId="{D11E6A51-C106-06A4-B8DC-30DD79052E89}"/>
          </ac:spMkLst>
        </pc:spChg>
        <pc:spChg chg="mod">
          <ac:chgData name="Sébastien Carta" userId="b9f6ebde-d97d-4a60-bcdd-784a9117a82e" providerId="ADAL" clId="{511010EB-4B8F-4962-BFA6-B39939E2E767}" dt="2023-03-27T10:19:04.202" v="7" actId="20577"/>
          <ac:spMkLst>
            <pc:docMk/>
            <pc:sldMk cId="3937227566" sldId="831"/>
            <ac:spMk id="5" creationId="{0F3AB812-723D-341F-4D6B-B7F35C0B091E}"/>
          </ac:spMkLst>
        </pc:spChg>
        <pc:spChg chg="del">
          <ac:chgData name="Sébastien Carta" userId="b9f6ebde-d97d-4a60-bcdd-784a9117a82e" providerId="ADAL" clId="{511010EB-4B8F-4962-BFA6-B39939E2E767}" dt="2023-03-27T10:19:42.995" v="41" actId="478"/>
          <ac:spMkLst>
            <pc:docMk/>
            <pc:sldMk cId="3937227566" sldId="831"/>
            <ac:spMk id="6147" creationId="{6BE4C4A2-7A2F-5B1D-19B7-5C32B024DD6C}"/>
          </ac:spMkLst>
        </pc:spChg>
      </pc:sldChg>
      <pc:sldChg chg="modSp mod">
        <pc:chgData name="Sébastien Carta" userId="b9f6ebde-d97d-4a60-bcdd-784a9117a82e" providerId="ADAL" clId="{511010EB-4B8F-4962-BFA6-B39939E2E767}" dt="2023-03-27T10:22:27.309" v="62" actId="20577"/>
        <pc:sldMkLst>
          <pc:docMk/>
          <pc:sldMk cId="1378993614" sldId="833"/>
        </pc:sldMkLst>
        <pc:spChg chg="mod">
          <ac:chgData name="Sébastien Carta" userId="b9f6ebde-d97d-4a60-bcdd-784a9117a82e" providerId="ADAL" clId="{511010EB-4B8F-4962-BFA6-B39939E2E767}" dt="2023-03-27T10:22:27.309" v="62" actId="20577"/>
          <ac:spMkLst>
            <pc:docMk/>
            <pc:sldMk cId="1378993614" sldId="833"/>
            <ac:spMk id="4" creationId="{C95B77A8-805B-9B70-CC39-9B7CE5E40908}"/>
          </ac:spMkLst>
        </pc:spChg>
        <pc:spChg chg="mod">
          <ac:chgData name="Sébastien Carta" userId="b9f6ebde-d97d-4a60-bcdd-784a9117a82e" providerId="ADAL" clId="{511010EB-4B8F-4962-BFA6-B39939E2E767}" dt="2023-03-27T08:19:58.742" v="0" actId="207"/>
          <ac:spMkLst>
            <pc:docMk/>
            <pc:sldMk cId="1378993614" sldId="833"/>
            <ac:spMk id="9" creationId="{3CE8A051-33A5-4108-BD13-D3B7B53D7BA5}"/>
          </ac:spMkLst>
        </pc:spChg>
        <pc:cxnChg chg="mod">
          <ac:chgData name="Sébastien Carta" userId="b9f6ebde-d97d-4a60-bcdd-784a9117a82e" providerId="ADAL" clId="{511010EB-4B8F-4962-BFA6-B39939E2E767}" dt="2023-03-27T08:20:14.664" v="1" actId="208"/>
          <ac:cxnSpMkLst>
            <pc:docMk/>
            <pc:sldMk cId="1378993614" sldId="833"/>
            <ac:cxnSpMk id="28" creationId="{DF980126-5DDB-41DB-7777-0D9D4ACB284F}"/>
          </ac:cxnSpMkLst>
        </pc:cxnChg>
      </pc:sldChg>
      <pc:sldChg chg="modSp mod">
        <pc:chgData name="Sébastien Carta" userId="b9f6ebde-d97d-4a60-bcdd-784a9117a82e" providerId="ADAL" clId="{511010EB-4B8F-4962-BFA6-B39939E2E767}" dt="2023-03-27T10:23:39.522" v="64" actId="20577"/>
        <pc:sldMkLst>
          <pc:docMk/>
          <pc:sldMk cId="1243492484" sldId="843"/>
        </pc:sldMkLst>
        <pc:spChg chg="mod">
          <ac:chgData name="Sébastien Carta" userId="b9f6ebde-d97d-4a60-bcdd-784a9117a82e" providerId="ADAL" clId="{511010EB-4B8F-4962-BFA6-B39939E2E767}" dt="2023-03-27T10:23:39.522" v="64" actId="20577"/>
          <ac:spMkLst>
            <pc:docMk/>
            <pc:sldMk cId="1243492484" sldId="843"/>
            <ac:spMk id="22" creationId="{B299ECF3-43A5-6475-CBD4-5D300158972B}"/>
          </ac:spMkLst>
        </pc:spChg>
      </pc:sldChg>
      <pc:sldChg chg="modSp mod">
        <pc:chgData name="Sébastien Carta" userId="b9f6ebde-d97d-4a60-bcdd-784a9117a82e" providerId="ADAL" clId="{511010EB-4B8F-4962-BFA6-B39939E2E767}" dt="2023-03-27T10:27:59.996" v="68" actId="115"/>
        <pc:sldMkLst>
          <pc:docMk/>
          <pc:sldMk cId="220953647" sldId="845"/>
        </pc:sldMkLst>
        <pc:spChg chg="mod">
          <ac:chgData name="Sébastien Carta" userId="b9f6ebde-d97d-4a60-bcdd-784a9117a82e" providerId="ADAL" clId="{511010EB-4B8F-4962-BFA6-B39939E2E767}" dt="2023-03-27T10:27:59.996" v="68" actId="115"/>
          <ac:spMkLst>
            <pc:docMk/>
            <pc:sldMk cId="220953647" sldId="845"/>
            <ac:spMk id="3" creationId="{D7263AFF-53E4-7C9F-CB1E-F9781D981D8A}"/>
          </ac:spMkLst>
        </pc:spChg>
      </pc:sldChg>
      <pc:sldChg chg="modSp mod">
        <pc:chgData name="Sébastien Carta" userId="b9f6ebde-d97d-4a60-bcdd-784a9117a82e" providerId="ADAL" clId="{511010EB-4B8F-4962-BFA6-B39939E2E767}" dt="2023-03-27T08:33:34.711" v="3" actId="20577"/>
        <pc:sldMkLst>
          <pc:docMk/>
          <pc:sldMk cId="3205945390" sldId="847"/>
        </pc:sldMkLst>
        <pc:spChg chg="mod">
          <ac:chgData name="Sébastien Carta" userId="b9f6ebde-d97d-4a60-bcdd-784a9117a82e" providerId="ADAL" clId="{511010EB-4B8F-4962-BFA6-B39939E2E767}" dt="2023-03-27T08:33:34.711" v="3" actId="20577"/>
          <ac:spMkLst>
            <pc:docMk/>
            <pc:sldMk cId="3205945390" sldId="847"/>
            <ac:spMk id="3" creationId="{C0394D7E-FA05-DFDA-1B39-F9C76DAEB9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A5514DD-FA63-2D9B-C813-6BA4DAFA30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A6BCA02-78C3-10B7-AD4B-879B823E5F7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C580EB-4E5E-4237-9070-38A1A5A808C5}" type="datetimeFigureOut">
              <a:rPr lang="fr-FR"/>
              <a:pPr>
                <a:defRPr/>
              </a:pPr>
              <a:t>23/05/2023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5F512317-EFB6-506E-D84B-CFC993F8B9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1AF0830D-99D4-D727-CB59-EF3D2B5E7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505DD4-8E46-86CB-1863-E230689BC4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D0AB01-92DB-2F11-A504-13987585A0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757E6A-41AA-4755-99D0-E2B745583F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47AE17-AC76-2132-F182-43A8999B5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59132-300F-498E-9703-4A0541D7131B}" type="datetimeFigureOut">
              <a:rPr lang="fr-FR"/>
              <a:pPr>
                <a:defRPr/>
              </a:pPr>
              <a:t>23/05/2023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68772A-1855-946D-9658-46455B83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1DBB4A-306F-7B00-2ECA-158D4986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8F32F-E9D5-4E08-A5A7-224B5365BA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3ECEE8-A16B-C2BB-0431-E2433F16E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6B697-7DE7-4A3D-94FD-4DC2E2E58ACA}" type="datetimeFigureOut">
              <a:rPr lang="fr-FR"/>
              <a:pPr>
                <a:defRPr/>
              </a:pPr>
              <a:t>23/05/2023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79ADFD-7179-A434-1F04-5BF43880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32E6C4-0791-F0FA-0D99-8C6F64FA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0ADEA-28CA-4732-B1F5-DBC2EA43F1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91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BE6914-520C-B4F1-79DA-80B8EB67C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F22D5-F82F-461A-8A7B-7805B036C55D}" type="datetimeFigureOut">
              <a:rPr lang="fr-FR"/>
              <a:pPr>
                <a:defRPr/>
              </a:pPr>
              <a:t>23/05/2023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A8BE6E-7201-0548-22B9-EA1DCFA95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54200E-3C73-5FEA-ABAB-3C33A6FC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6B1C-AE85-4822-B234-712155708C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423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3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2627040" cy="1042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040" cy="1042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3368160" y="2741760"/>
            <a:ext cx="2627040" cy="1042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609600" y="2741760"/>
            <a:ext cx="2627040" cy="1042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165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48CED2-11E8-0D27-4A40-94B2BFC04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AAA70-207E-418A-A06A-6DA66E1B48D0}" type="datetimeFigureOut">
              <a:rPr lang="fr-FR"/>
              <a:pPr>
                <a:defRPr/>
              </a:pPr>
              <a:t>23/05/2023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0A8D5D-D9A4-6EE6-6A8B-11913EF2F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03788B-5F66-7F9D-6647-CE3622ECD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91CC4-6AC8-4DBC-A0F0-5E59EF862B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419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AAD65B-6B04-94E6-5672-DBC54979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78CC-7748-4082-B5DB-34971EDE6418}" type="datetimeFigureOut">
              <a:rPr lang="fr-FR"/>
              <a:pPr>
                <a:defRPr/>
              </a:pPr>
              <a:t>23/05/2023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578B5E-F69B-2E4B-3247-9B12F48CB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DB4B51-3469-7637-4D6E-91A7B985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0868F-0F0C-4AA0-849E-19FFBFC021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346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0B9D87-60CC-5FB0-8C33-B2B287FE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8634-0D43-4660-BB9D-7CE199530F93}" type="datetimeFigureOut">
              <a:rPr lang="fr-FR"/>
              <a:pPr>
                <a:defRPr/>
              </a:pPr>
              <a:t>23/05/2023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4F2423-C2B8-C2A2-F41B-CFF13650C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12FBDF-4A80-A410-D12F-A7D3C05C9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97AC5-A7E0-4477-A19E-7C5175A2F0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163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B9C9F5B-D23E-CE13-05FC-F8A3D412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DDB01-A4F0-4EBB-B5AE-14FA566BD1A0}" type="datetimeFigureOut">
              <a:rPr lang="fr-FR"/>
              <a:pPr>
                <a:defRPr/>
              </a:pPr>
              <a:t>23/05/2023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5846872-BAD6-4177-D3B6-CB1C6DA3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C5ED7F6-7DD9-D6D8-6D71-916A86ADA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C9D4-CB76-437F-A8EF-1801FCF61D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955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53EBA57E-4CB8-DCE2-4E8B-EFC1C08E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27752-0C7A-4CF5-A9BA-8783C84B69BF}" type="datetimeFigureOut">
              <a:rPr lang="fr-FR"/>
              <a:pPr>
                <a:defRPr/>
              </a:pPr>
              <a:t>23/05/2023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18B8FF2-E6A8-DEDE-7EBF-A0BC5D25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B77A86F-440A-2D9C-F19B-8B8BC5F4B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D5737-0C85-4EDD-A174-6C1FC0C6F3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566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41966CB7-7117-C693-FA8F-1A4B00A75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549AA-8240-4A79-B2EC-BFD9840A2362}" type="datetimeFigureOut">
              <a:rPr lang="fr-FR"/>
              <a:pPr>
                <a:defRPr/>
              </a:pPr>
              <a:t>23/05/2023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6B2E3397-84EE-BBAB-15D4-C92132A5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C9B933DD-8121-FBDB-D997-5B8886AF8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E3367-42B3-401B-B8CA-3AAA81557A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10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A6572A08-C23A-478F-4C0C-18BA4335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C925D-F3B4-4B27-97C3-FD6294D4C590}" type="datetimeFigureOut">
              <a:rPr lang="fr-FR"/>
              <a:pPr>
                <a:defRPr/>
              </a:pPr>
              <a:t>23/05/2023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B341C936-C24F-3AB7-0617-E8D744319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A6AA3125-C172-1D1F-7A0B-CB6BAA88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48812-16E3-4A29-95A9-7460100A6B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4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101076-CBE6-6AE5-A9E5-2C2DB735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5F81D-3898-4B36-B886-29C8A991A179}" type="datetimeFigureOut">
              <a:rPr lang="fr-FR"/>
              <a:pPr>
                <a:defRPr/>
              </a:pPr>
              <a:t>23/05/2023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967382-E2AE-5C6F-4264-62BBA37F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A4E180-C39B-0509-DCE4-26F340538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6EB4-2B03-4456-9F17-F521C3C51C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54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642F08B-705A-AFCD-36B8-382ADA33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81EC1-B742-4E5E-A5EC-42BE1B127489}" type="datetimeFigureOut">
              <a:rPr lang="fr-FR"/>
              <a:pPr>
                <a:defRPr/>
              </a:pPr>
              <a:t>23/05/2023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562CA8C-FD7E-172E-CFF0-07F9BCFF7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6E1F4D3-55FE-366F-6913-BCD8E3D8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05281-D08B-49E7-95BE-876897C9DF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00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40F69C8-6A4F-48B6-F156-36B99FDCB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49435-83F4-4696-A919-86B233196944}" type="datetimeFigureOut">
              <a:rPr lang="fr-FR"/>
              <a:pPr>
                <a:defRPr/>
              </a:pPr>
              <a:t>23/05/2023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A552169-3C0D-CA6F-702C-615B6428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464CFB3-A212-E4BA-C5D3-B53D6F6D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3482A-ADC5-4E15-B998-DFDE5AA061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341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8906B7-C1C5-414F-0F0D-951FCB230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331C6-7B15-47ED-926B-D777DDF13A27}" type="datetimeFigureOut">
              <a:rPr lang="fr-FR"/>
              <a:pPr>
                <a:defRPr/>
              </a:pPr>
              <a:t>23/05/2023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69CE03-C177-52FC-2FD0-F461854BF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E3D613-406A-6560-066C-D928E13C6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A330-7F1D-4AF3-88A4-D2D6091613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719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4CC919-12C0-AB1D-9E4F-CE468932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97B5-3809-469E-9900-246A27F0DAA3}" type="datetimeFigureOut">
              <a:rPr lang="fr-FR"/>
              <a:pPr>
                <a:defRPr/>
              </a:pPr>
              <a:t>23/05/2023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8859F8-53F1-4C09-83CA-5725F66B5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F6678D-9F62-1DAA-AA2E-B61025DC0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C9C1F-56BF-4B49-9024-F701B487F9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44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C69966-75E5-77F2-FEB6-C70A213EE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5E89-0641-4447-81A6-26DF89490E79}" type="datetimeFigureOut">
              <a:rPr lang="fr-FR"/>
              <a:pPr>
                <a:defRPr/>
              </a:pPr>
              <a:t>23/05/2023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2E778F-D744-86B5-5B16-0E6BE1CB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4140C5-38FF-1906-6407-DF3D52FF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9E0CD-EBE1-44EF-94BE-1FFA689330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46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7809221-E3D7-E558-34B0-6822D0D60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F04B-20AC-49A4-9853-FE234988C0CC}" type="datetimeFigureOut">
              <a:rPr lang="fr-FR"/>
              <a:pPr>
                <a:defRPr/>
              </a:pPr>
              <a:t>23/05/2023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4B90968-96AA-7959-7018-E2C577A5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4C0F82E-A989-6254-7139-3DE86260A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66AAF-8ECA-42BE-B320-B0706AE57B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0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449DEBA-F5A5-C802-75DA-5DDD5CBB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6F6A5-9D7C-460F-BAE4-391455546456}" type="datetimeFigureOut">
              <a:rPr lang="fr-FR"/>
              <a:pPr>
                <a:defRPr/>
              </a:pPr>
              <a:t>23/05/2023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B3C31DFF-FDFC-1697-C08D-F1C29B24F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A5C1790-6B79-6873-339A-1CF937EB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FAEED-BB8D-40E7-9C1F-3A457881AC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20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1933E23B-7D25-ECD4-41CE-AFF6D7882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5006-3C90-42AE-9E6F-2F071A7DA711}" type="datetimeFigureOut">
              <a:rPr lang="fr-FR"/>
              <a:pPr>
                <a:defRPr/>
              </a:pPr>
              <a:t>23/05/2023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D3D2FE2D-C088-3366-461B-6874DF99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DF51F8AF-CD24-C5BB-16C9-EEC734F2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818AC-725D-48E1-80FE-F237927A7B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34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0422BAC5-1892-8D27-5757-5848F09E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05BAA-82FF-4313-B1FA-63DD711ACEEC}" type="datetimeFigureOut">
              <a:rPr lang="fr-FR"/>
              <a:pPr>
                <a:defRPr/>
              </a:pPr>
              <a:t>23/05/2023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93857192-37E8-B38B-5C2C-8D2EE1CE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E468091D-2E54-FDBB-C7F5-763B627B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F66C9-7666-4EDC-802C-6F11323914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0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3D7FA99-229A-E0F4-9C39-76C53B5C7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F0A4-495B-4526-A279-D4B12A229E78}" type="datetimeFigureOut">
              <a:rPr lang="fr-FR"/>
              <a:pPr>
                <a:defRPr/>
              </a:pPr>
              <a:t>23/05/2023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B9B7F0A-E9AD-1D4E-ABE0-1CF5E978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B93A8B7-8C1F-31CF-06BB-E0638F2E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6AD5-8972-41EE-ABB3-FB7F101585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89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920E4CC-5D01-C94C-5702-BE18E2D3C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4EF21-B94C-469C-A5DB-3497F4291CC9}" type="datetimeFigureOut">
              <a:rPr lang="fr-FR"/>
              <a:pPr>
                <a:defRPr/>
              </a:pPr>
              <a:t>23/05/2023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B72EADD-7142-B4C4-9499-7DC18EECE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A278C12-2B8D-7BC3-C7F8-68FF2C01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F24CA-0974-4099-80D0-44DAB5FA0F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6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C5EAB8AD-DADE-8D44-80EF-6511EF4D5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F1B049E8-1BDC-EF8D-74EF-5D76E774A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FF6CD6-882A-4AFA-187C-82BDA20199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70F5A0-099F-43D0-9E2D-7497FECEC4A4}" type="datetimeFigureOut">
              <a:rPr lang="fr-FR"/>
              <a:pPr>
                <a:defRPr/>
              </a:pPr>
              <a:t>23/05/2023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4EE17B-46B9-1CFC-F20B-166C7E30B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6A1F41-AECF-6755-FB01-2EB6218D2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51DC14-A107-4690-A207-A3B3F5913D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2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>
            <a:extLst>
              <a:ext uri="{FF2B5EF4-FFF2-40B4-BE49-F238E27FC236}">
                <a16:creationId xmlns:a16="http://schemas.microsoft.com/office/drawing/2014/main" id="{40AA0743-5C78-8D89-87A5-DC2EF56AA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14D9A520-BF22-D338-C5DB-8FDE3E013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B87DC6-97C4-020E-5612-7197DCEC5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8F2418-F948-4251-A1CB-4186C3237525}" type="datetimeFigureOut">
              <a:rPr lang="fr-FR"/>
              <a:pPr>
                <a:defRPr/>
              </a:pPr>
              <a:t>23/05/2023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03817D-1A08-ED45-D5B3-4798B549B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3982C5-58E2-68EC-B5BF-C96AECF02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EFA232-393D-4A24-89A2-3C10985113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ole.myformasup.fr/connexion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mailto:emma@myformasup.fr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ecole.myformasup.fr/connexion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&quot;&quot;">
            <a:extLst>
              <a:ext uri="{FF2B5EF4-FFF2-40B4-BE49-F238E27FC236}">
                <a16:creationId xmlns:a16="http://schemas.microsoft.com/office/drawing/2014/main" id="{6EE4158B-33CF-4441-ED79-DC361DE8C6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497205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3" name="Titre 1">
            <a:extLst>
              <a:ext uri="{FF2B5EF4-FFF2-40B4-BE49-F238E27FC236}">
                <a16:creationId xmlns:a16="http://schemas.microsoft.com/office/drawing/2014/main" id="{293D42FE-517F-51A9-30A5-C2A3A07741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3564" y="1492723"/>
            <a:ext cx="4602162" cy="2562827"/>
          </a:xfrm>
        </p:spPr>
        <p:txBody>
          <a:bodyPr/>
          <a:lstStyle/>
          <a:p>
            <a:pPr eaLnBrk="1" hangingPunct="1"/>
            <a:r>
              <a:rPr lang="fr-FR" altLang="fr-FR" sz="4800" b="1">
                <a:solidFill>
                  <a:schemeClr val="bg1"/>
                </a:solidFill>
                <a:latin typeface="Bahnschrift Light"/>
              </a:rPr>
              <a:t>Connexion et contrat d’apprentissage</a:t>
            </a:r>
            <a:endParaRPr lang="fr-FR" sz="4800"/>
          </a:p>
        </p:txBody>
      </p:sp>
      <p:pic>
        <p:nvPicPr>
          <p:cNvPr id="5125" name="Image 4">
            <a:extLst>
              <a:ext uri="{FF2B5EF4-FFF2-40B4-BE49-F238E27FC236}">
                <a16:creationId xmlns:a16="http://schemas.microsoft.com/office/drawing/2014/main" id="{8BA1ABD9-F844-00CB-1239-E2C76095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6" r="4163" b="-2"/>
          <a:stretch>
            <a:fillRect/>
          </a:stretch>
        </p:blipFill>
        <p:spPr bwMode="auto">
          <a:xfrm>
            <a:off x="5969000" y="184150"/>
            <a:ext cx="6018213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93B1CB3-D34E-391C-CEF9-9B1012490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880" y="5869672"/>
            <a:ext cx="5626558" cy="595959"/>
          </a:xfrm>
          <a:prstGeom prst="rect">
            <a:avLst/>
          </a:prstGeom>
        </p:spPr>
      </p:pic>
      <p:sp>
        <p:nvSpPr>
          <p:cNvPr id="3" name="ZoneTexte 1">
            <a:extLst>
              <a:ext uri="{FF2B5EF4-FFF2-40B4-BE49-F238E27FC236}">
                <a16:creationId xmlns:a16="http://schemas.microsoft.com/office/drawing/2014/main" id="{D7345F98-5B4B-4D6B-B8E4-F8C98551E4F6}"/>
              </a:ext>
            </a:extLst>
          </p:cNvPr>
          <p:cNvSpPr txBox="1"/>
          <p:nvPr/>
        </p:nvSpPr>
        <p:spPr>
          <a:xfrm>
            <a:off x="10670927" y="338038"/>
            <a:ext cx="152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fr-FR" dirty="0"/>
              <a:t>MAJ 23/05/23</a:t>
            </a:r>
          </a:p>
        </p:txBody>
      </p:sp>
      <p:sp>
        <p:nvSpPr>
          <p:cNvPr id="4" name="ZoneTexte 2">
            <a:extLst>
              <a:ext uri="{FF2B5EF4-FFF2-40B4-BE49-F238E27FC236}">
                <a16:creationId xmlns:a16="http://schemas.microsoft.com/office/drawing/2014/main" id="{4596D126-9307-424F-9450-648192AD9262}"/>
              </a:ext>
            </a:extLst>
          </p:cNvPr>
          <p:cNvSpPr txBox="1"/>
          <p:nvPr/>
        </p:nvSpPr>
        <p:spPr>
          <a:xfrm>
            <a:off x="10265546" y="30261"/>
            <a:ext cx="1926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fr-FR" sz="1400" dirty="0"/>
              <a:t>Destinataire: Apprenant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4B6EB32-68F2-1011-1C35-239442D52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26" t="29379" r="3417" b="6497"/>
          <a:stretch/>
        </p:blipFill>
        <p:spPr>
          <a:xfrm>
            <a:off x="0" y="1090870"/>
            <a:ext cx="4023562" cy="8544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37080CA-06E1-B4ED-74FC-C7B2C5B954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93" t="8274" r="16458" b="5192"/>
          <a:stretch/>
        </p:blipFill>
        <p:spPr>
          <a:xfrm>
            <a:off x="3921990" y="1088199"/>
            <a:ext cx="6413025" cy="26802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C378E22-111A-173F-C1B2-4A75A8E99A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89" t="9003" r="14471"/>
          <a:stretch/>
        </p:blipFill>
        <p:spPr>
          <a:xfrm>
            <a:off x="6261716" y="4177759"/>
            <a:ext cx="5930284" cy="268024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6773AF8-10D4-B49A-A406-5DFECE72B8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35" t="15191" r="11580" b="3754"/>
          <a:stretch/>
        </p:blipFill>
        <p:spPr>
          <a:xfrm>
            <a:off x="0" y="4429680"/>
            <a:ext cx="6309128" cy="248838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9BEF311-6183-9068-311A-FF20D48535F6}"/>
              </a:ext>
            </a:extLst>
          </p:cNvPr>
          <p:cNvSpPr txBox="1"/>
          <p:nvPr/>
        </p:nvSpPr>
        <p:spPr>
          <a:xfrm>
            <a:off x="177553" y="2197214"/>
            <a:ext cx="3074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/>
              <a:t>En acceptant d’intégrer la formation vous devrez remplir vos informations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9824BF8-6982-66F1-7E71-9527938B5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09" y="247720"/>
            <a:ext cx="10515600" cy="88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fr-FR" altLang="fr-FR" sz="3600" b="1" i="1"/>
              <a:t>1) Accepter d’intégrer une formation</a:t>
            </a:r>
          </a:p>
        </p:txBody>
      </p:sp>
    </p:spTree>
    <p:extLst>
      <p:ext uri="{BB962C8B-B14F-4D97-AF65-F5344CB8AC3E}">
        <p14:creationId xmlns:p14="http://schemas.microsoft.com/office/powerpoint/2010/main" val="3668666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6BE4C4A2-7A2F-5B1D-19B7-5C32B024DD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41907" y="1879989"/>
            <a:ext cx="9508185" cy="366515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r-FR"/>
              <a:t>Ensuite, pour obtenir votre CERFA et votre convention attendez que votre entreprise, l’équipe pédagogique et administrative de votre établissement effectuent les démarches nécessaires.</a:t>
            </a:r>
          </a:p>
          <a:p>
            <a:pPr marL="0" indent="0">
              <a:lnSpc>
                <a:spcPct val="100000"/>
              </a:lnSpc>
              <a:buNone/>
            </a:pPr>
            <a:endParaRPr lang="fr-FR"/>
          </a:p>
          <a:p>
            <a:pPr marL="0" indent="0">
              <a:lnSpc>
                <a:spcPct val="100000"/>
              </a:lnSpc>
              <a:buNone/>
            </a:pPr>
            <a:r>
              <a:rPr lang="fr-FR"/>
              <a:t>Lorsque cela sera fait, vous serez averti par mail de la marche à suivre.</a:t>
            </a:r>
          </a:p>
          <a:p>
            <a:pPr algn="just" eaLnBrk="1" hangingPunct="1"/>
            <a:endParaRPr lang="fr-FR" altLang="fr-FR" sz="1800">
              <a:cs typeface="Calibri" panose="020F0502020204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A56B65-C478-4A76-B2B1-50D75992BA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909" y="247720"/>
            <a:ext cx="10515600" cy="888709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fr-FR" sz="3200" b="1" i="1"/>
              <a:t>2) Mon contrat d’apprentissage</a:t>
            </a:r>
            <a:endParaRPr lang="fr-FR" sz="3200" i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393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D0C49-0457-5C54-3163-52324E1C1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778" y="1675942"/>
            <a:ext cx="9870444" cy="350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fr-FR" altLang="fr-FR" sz="6000">
                <a:solidFill>
                  <a:srgbClr val="C00000"/>
                </a:solidFill>
                <a:latin typeface="Eurostile BQ"/>
              </a:rPr>
              <a:t>Félicitations, vous savez vous connecter et effectuer les premières démarches!!!</a:t>
            </a:r>
            <a:endParaRPr lang="fr-FR" altLang="fr-FR" sz="6000"/>
          </a:p>
        </p:txBody>
      </p:sp>
    </p:spTree>
    <p:extLst>
      <p:ext uri="{BB962C8B-B14F-4D97-AF65-F5344CB8AC3E}">
        <p14:creationId xmlns:p14="http://schemas.microsoft.com/office/powerpoint/2010/main" val="907643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Freeform 5">
            <a:extLst>
              <a:ext uri="{FF2B5EF4-FFF2-40B4-BE49-F238E27FC236}">
                <a16:creationId xmlns:a16="http://schemas.microsoft.com/office/drawing/2014/main" id="{1EAF1FBD-B959-D2F9-2B9D-25C71FCA0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330200" y="1290638"/>
            <a:ext cx="9702800" cy="5573712"/>
          </a:xfrm>
          <a:custGeom>
            <a:avLst/>
            <a:gdLst>
              <a:gd name="T0" fmla="*/ 2147483646 w 2038"/>
              <a:gd name="T1" fmla="*/ 2147483646 h 1169"/>
              <a:gd name="T2" fmla="*/ 2147483646 w 2038"/>
              <a:gd name="T3" fmla="*/ 2147483646 h 1169"/>
              <a:gd name="T4" fmla="*/ 2147483646 w 2038"/>
              <a:gd name="T5" fmla="*/ 500113110 h 1169"/>
              <a:gd name="T6" fmla="*/ 2147483646 w 2038"/>
              <a:gd name="T7" fmla="*/ 2147483646 h 1169"/>
              <a:gd name="T8" fmla="*/ 2147483646 w 2038"/>
              <a:gd name="T9" fmla="*/ 2147483646 h 11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20" name="Freeform 6">
            <a:extLst>
              <a:ext uri="{FF2B5EF4-FFF2-40B4-BE49-F238E27FC236}">
                <a16:creationId xmlns:a16="http://schemas.microsoft.com/office/drawing/2014/main" id="{843C1B50-5A96-AEFC-7A85-B76D80F84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69925" y="2011363"/>
            <a:ext cx="7373938" cy="4848225"/>
          </a:xfrm>
          <a:custGeom>
            <a:avLst/>
            <a:gdLst>
              <a:gd name="T0" fmla="*/ 2147483646 w 1549"/>
              <a:gd name="T1" fmla="*/ 2147483646 h 1017"/>
              <a:gd name="T2" fmla="*/ 2147483646 w 1549"/>
              <a:gd name="T3" fmla="*/ 2147483646 h 1017"/>
              <a:gd name="T4" fmla="*/ 2147483646 w 1549"/>
              <a:gd name="T5" fmla="*/ 1204643281 h 1017"/>
              <a:gd name="T6" fmla="*/ 2147483646 w 1549"/>
              <a:gd name="T7" fmla="*/ 2147483646 h 1017"/>
              <a:gd name="T8" fmla="*/ 2147483646 w 1549"/>
              <a:gd name="T9" fmla="*/ 2147483646 h 10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21" name="Freeform 7">
            <a:extLst>
              <a:ext uri="{FF2B5EF4-FFF2-40B4-BE49-F238E27FC236}">
                <a16:creationId xmlns:a16="http://schemas.microsoft.com/office/drawing/2014/main" id="{598538E1-086D-CE28-7517-C169C62D0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50825" y="1781175"/>
            <a:ext cx="8035925" cy="5083175"/>
          </a:xfrm>
          <a:custGeom>
            <a:avLst/>
            <a:gdLst>
              <a:gd name="T0" fmla="*/ 2147483646 w 1688"/>
              <a:gd name="T1" fmla="*/ 2147483646 h 1066"/>
              <a:gd name="T2" fmla="*/ 2147483646 w 1688"/>
              <a:gd name="T3" fmla="*/ 2147483646 h 1066"/>
              <a:gd name="T4" fmla="*/ 2147483646 w 1688"/>
              <a:gd name="T5" fmla="*/ 2147483646 h 1066"/>
              <a:gd name="T6" fmla="*/ 2147483646 w 1688"/>
              <a:gd name="T7" fmla="*/ 636712969 h 1066"/>
              <a:gd name="T8" fmla="*/ 2147483646 w 1688"/>
              <a:gd name="T9" fmla="*/ 2147483646 h 1066"/>
              <a:gd name="T10" fmla="*/ 2147483646 w 1688"/>
              <a:gd name="T11" fmla="*/ 2147483646 h 10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22" name="Freeform 8">
            <a:extLst>
              <a:ext uri="{FF2B5EF4-FFF2-40B4-BE49-F238E27FC236}">
                <a16:creationId xmlns:a16="http://schemas.microsoft.com/office/drawing/2014/main" id="{A642393F-A2E9-2071-67D9-3AF2038EF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1588" y="542925"/>
            <a:ext cx="10334626" cy="6321425"/>
          </a:xfrm>
          <a:custGeom>
            <a:avLst/>
            <a:gdLst>
              <a:gd name="T0" fmla="*/ 2147483646 w 2171"/>
              <a:gd name="T1" fmla="*/ 2147483646 h 1326"/>
              <a:gd name="T2" fmla="*/ 2147483646 w 2171"/>
              <a:gd name="T3" fmla="*/ 2147483646 h 1326"/>
              <a:gd name="T4" fmla="*/ 2147483646 w 2171"/>
              <a:gd name="T5" fmla="*/ 1431950548 h 1326"/>
              <a:gd name="T6" fmla="*/ 0 w 2171"/>
              <a:gd name="T7" fmla="*/ 2147483646 h 13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23" name="Freeform 9">
            <a:extLst>
              <a:ext uri="{FF2B5EF4-FFF2-40B4-BE49-F238E27FC236}">
                <a16:creationId xmlns:a16="http://schemas.microsoft.com/office/drawing/2014/main" id="{F43C0A4E-F786-0D4C-3123-829F4B401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175" y="6178550"/>
            <a:ext cx="504825" cy="681038"/>
          </a:xfrm>
          <a:custGeom>
            <a:avLst/>
            <a:gdLst>
              <a:gd name="T0" fmla="*/ 0 w 106"/>
              <a:gd name="T1" fmla="*/ 0 h 143"/>
              <a:gd name="T2" fmla="*/ 2147483646 w 106"/>
              <a:gd name="T3" fmla="*/ 2147483646 h 14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24" name="Freeform 10">
            <a:extLst>
              <a:ext uri="{FF2B5EF4-FFF2-40B4-BE49-F238E27FC236}">
                <a16:creationId xmlns:a16="http://schemas.microsoft.com/office/drawing/2014/main" id="{CE8C6FFE-7FBA-551B-E36A-7BA169DDE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1588" y="-58738"/>
            <a:ext cx="11091863" cy="6923088"/>
          </a:xfrm>
          <a:custGeom>
            <a:avLst/>
            <a:gdLst>
              <a:gd name="T0" fmla="*/ 2147483646 w 2330"/>
              <a:gd name="T1" fmla="*/ 2147483646 h 1452"/>
              <a:gd name="T2" fmla="*/ 2147483646 w 2330"/>
              <a:gd name="T3" fmla="*/ 2147483646 h 1452"/>
              <a:gd name="T4" fmla="*/ 2147483646 w 2330"/>
              <a:gd name="T5" fmla="*/ 2147483646 h 1452"/>
              <a:gd name="T6" fmla="*/ 0 w 2330"/>
              <a:gd name="T7" fmla="*/ 2147483646 h 14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25" name="Freeform 12">
            <a:extLst>
              <a:ext uri="{FF2B5EF4-FFF2-40B4-BE49-F238E27FC236}">
                <a16:creationId xmlns:a16="http://schemas.microsoft.com/office/drawing/2014/main" id="{B6A11557-FBF2-D7AB-28E6-6247ED344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1588" y="-1588"/>
            <a:ext cx="1057276" cy="614363"/>
          </a:xfrm>
          <a:custGeom>
            <a:avLst/>
            <a:gdLst>
              <a:gd name="T0" fmla="*/ 2147483646 w 222"/>
              <a:gd name="T1" fmla="*/ 0 h 129"/>
              <a:gd name="T2" fmla="*/ 0 w 222"/>
              <a:gd name="T3" fmla="*/ 2147483646 h 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26" name="Freeform 14">
            <a:extLst>
              <a:ext uri="{FF2B5EF4-FFF2-40B4-BE49-F238E27FC236}">
                <a16:creationId xmlns:a16="http://schemas.microsoft.com/office/drawing/2014/main" id="{B41AA8D3-445F-317E-E94C-247A63E4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175" y="-6350"/>
            <a:ext cx="595313" cy="352425"/>
          </a:xfrm>
          <a:custGeom>
            <a:avLst/>
            <a:gdLst>
              <a:gd name="T0" fmla="*/ 2147483646 w 125"/>
              <a:gd name="T1" fmla="*/ 0 h 74"/>
              <a:gd name="T2" fmla="*/ 0 w 125"/>
              <a:gd name="T3" fmla="*/ 1679895675 h 7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27" name="Freeform 16">
            <a:extLst>
              <a:ext uri="{FF2B5EF4-FFF2-40B4-BE49-F238E27FC236}">
                <a16:creationId xmlns:a16="http://schemas.microsoft.com/office/drawing/2014/main" id="{632E383D-5FBC-83EC-1BD5-99A20D79A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1588" y="-1588"/>
            <a:ext cx="357188" cy="214313"/>
          </a:xfrm>
          <a:custGeom>
            <a:avLst/>
            <a:gdLst>
              <a:gd name="T0" fmla="*/ 1701110231 w 75"/>
              <a:gd name="T1" fmla="*/ 0 h 45"/>
              <a:gd name="T2" fmla="*/ 0 w 75"/>
              <a:gd name="T3" fmla="*/ 1018582064 h 4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28" name="Freeform 11">
            <a:extLst>
              <a:ext uri="{FF2B5EF4-FFF2-40B4-BE49-F238E27FC236}">
                <a16:creationId xmlns:a16="http://schemas.microsoft.com/office/drawing/2014/main" id="{50B78937-7449-49FD-BE7F-DE4E69DE0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426075" y="-1588"/>
            <a:ext cx="5788025" cy="6846888"/>
          </a:xfrm>
          <a:custGeom>
            <a:avLst/>
            <a:gdLst>
              <a:gd name="T0" fmla="*/ 2147483646 w 1216"/>
              <a:gd name="T1" fmla="*/ 2147483646 h 1436"/>
              <a:gd name="T2" fmla="*/ 2147483646 w 1216"/>
              <a:gd name="T3" fmla="*/ 2147483646 h 1436"/>
              <a:gd name="T4" fmla="*/ 0 w 1216"/>
              <a:gd name="T5" fmla="*/ 0 h 14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29" name="Freeform 21">
            <a:extLst>
              <a:ext uri="{FF2B5EF4-FFF2-40B4-BE49-F238E27FC236}">
                <a16:creationId xmlns:a16="http://schemas.microsoft.com/office/drawing/2014/main" id="{D07D13C6-B670-11E7-51A7-AD312AC6D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9234488" y="3175"/>
            <a:ext cx="2951162" cy="2554288"/>
          </a:xfrm>
          <a:custGeom>
            <a:avLst/>
            <a:gdLst>
              <a:gd name="T0" fmla="*/ 2147483646 w 620"/>
              <a:gd name="T1" fmla="*/ 2147483646 h 536"/>
              <a:gd name="T2" fmla="*/ 0 w 620"/>
              <a:gd name="T3" fmla="*/ 0 h 5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31" name="Freeform 22">
            <a:extLst>
              <a:ext uri="{FF2B5EF4-FFF2-40B4-BE49-F238E27FC236}">
                <a16:creationId xmlns:a16="http://schemas.microsoft.com/office/drawing/2014/main" id="{4EC7CA55-5214-E723-0210-EB4E84BEC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0020300" y="-1588"/>
            <a:ext cx="2165350" cy="1357313"/>
          </a:xfrm>
          <a:custGeom>
            <a:avLst/>
            <a:gdLst>
              <a:gd name="T0" fmla="*/ 0 w 455"/>
              <a:gd name="T1" fmla="*/ 0 h 285"/>
              <a:gd name="T2" fmla="*/ 2147483646 w 455"/>
              <a:gd name="T3" fmla="*/ 2147483646 h 2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32" name="Freeform 23">
            <a:extLst>
              <a:ext uri="{FF2B5EF4-FFF2-40B4-BE49-F238E27FC236}">
                <a16:creationId xmlns:a16="http://schemas.microsoft.com/office/drawing/2014/main" id="{8B7A343D-2FE4-BE47-35AB-8C5764356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290300" y="-1588"/>
            <a:ext cx="895350" cy="534988"/>
          </a:xfrm>
          <a:custGeom>
            <a:avLst/>
            <a:gdLst>
              <a:gd name="T0" fmla="*/ 0 w 188"/>
              <a:gd name="T1" fmla="*/ 0 h 112"/>
              <a:gd name="T2" fmla="*/ 2147483646 w 188"/>
              <a:gd name="T3" fmla="*/ 2147483646 h 1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" name="Freeform: Shape 38" descr="&quot;&quot;">
            <a:extLst>
              <a:ext uri="{FF2B5EF4-FFF2-40B4-BE49-F238E27FC236}">
                <a16:creationId xmlns:a16="http://schemas.microsoft.com/office/drawing/2014/main" id="{E4D13014-6052-2591-AB6C-E8E1CB4A68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0931529">
            <a:off x="752475" y="2217738"/>
            <a:ext cx="4418013" cy="4259262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Rockwell" panose="02060603020205020403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5F91AD-0CC0-6FB0-C209-5969573029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4" r="1" b="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>
            <a:extLst>
              <a:ext uri="{FF2B5EF4-FFF2-40B4-BE49-F238E27FC236}">
                <a16:creationId xmlns:a16="http://schemas.microsoft.com/office/drawing/2014/main" id="{432E609C-0AE7-FA21-5BCF-DF10E5F60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2750" y="524554"/>
            <a:ext cx="9574629" cy="717550"/>
          </a:xfrm>
        </p:spPr>
        <p:txBody>
          <a:bodyPr/>
          <a:lstStyle/>
          <a:p>
            <a:pPr eaLnBrk="1" hangingPunct="1"/>
            <a:r>
              <a:rPr lang="fr-FR" sz="3600" b="1" i="0" u="none" strike="noStrike" dirty="0">
                <a:effectLst/>
                <a:latin typeface="+mn-lt"/>
              </a:rPr>
              <a:t>Introduction Qu’est-ce que </a:t>
            </a:r>
            <a:r>
              <a:rPr lang="fr-FR" sz="3600" b="1" i="0" u="none" strike="noStrike" dirty="0" err="1">
                <a:effectLst/>
                <a:latin typeface="+mn-lt"/>
              </a:rPr>
              <a:t>MyFormasup</a:t>
            </a:r>
            <a:r>
              <a:rPr lang="fr-FR" sz="3600" b="1" i="0" u="none" strike="noStrike" dirty="0">
                <a:effectLst/>
                <a:latin typeface="+mn-lt"/>
              </a:rPr>
              <a:t>?</a:t>
            </a:r>
            <a:endParaRPr lang="fr-FR" altLang="fr-FR" sz="3600" b="1" dirty="0">
              <a:latin typeface="+mn-lt"/>
            </a:endParaRP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6BE4C4A2-7A2F-5B1D-19B7-5C32B024DD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1337" y="2155196"/>
            <a:ext cx="11109325" cy="3665159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fr-FR" sz="2000" b="0" i="0" dirty="0">
                <a:effectLst/>
                <a:latin typeface="Söhne"/>
              </a:rPr>
              <a:t>Découvrez </a:t>
            </a:r>
            <a:r>
              <a:rPr lang="fr-FR" sz="2000" b="0" i="0" dirty="0" err="1">
                <a:effectLst/>
                <a:latin typeface="Söhne"/>
              </a:rPr>
              <a:t>MyFormasup</a:t>
            </a:r>
            <a:r>
              <a:rPr lang="fr-FR" sz="2000" b="0" i="0" dirty="0">
                <a:effectLst/>
                <a:latin typeface="Söhne"/>
              </a:rPr>
              <a:t>, la plate-forme de l'alternance incontournable du CFA FORMASUP pour l'enseignement supérieur dans les Hauts-de-France. Avec </a:t>
            </a:r>
            <a:r>
              <a:rPr lang="fr-FR" sz="2000" b="0" i="0" dirty="0" err="1">
                <a:effectLst/>
                <a:latin typeface="Söhne"/>
              </a:rPr>
              <a:t>MyFormasup</a:t>
            </a:r>
            <a:r>
              <a:rPr lang="fr-FR" sz="2000" b="0" i="0" dirty="0">
                <a:effectLst/>
                <a:latin typeface="Söhne"/>
              </a:rPr>
              <a:t>, ouvrez les portes de l'excellence de l'apprentissage ! Cette plate-forme dynamique répond aux besoins des apprenants ambitieux ainsi qu'aux tuteurs entreprises, tuteurs pédagogiques et responsables de formation engagés dans l’apprentissage. </a:t>
            </a:r>
          </a:p>
          <a:p>
            <a:pPr marL="0" indent="0" algn="just" eaLnBrk="1" hangingPunct="1">
              <a:buNone/>
            </a:pPr>
            <a:endParaRPr lang="fr-FR" sz="2000" b="0" i="0" dirty="0">
              <a:effectLst/>
              <a:latin typeface="Söhne"/>
            </a:endParaRPr>
          </a:p>
          <a:p>
            <a:pPr marL="0" indent="0" algn="just" eaLnBrk="1" hangingPunct="1">
              <a:buNone/>
            </a:pPr>
            <a:r>
              <a:rPr lang="fr-FR" sz="2000" b="0" i="0" dirty="0">
                <a:effectLst/>
                <a:latin typeface="Söhne"/>
              </a:rPr>
              <a:t>Chaque acteur bénéficie d'un espace dédié sur mesure, offrant une expérience personnalisée riche en informations et en ressources, essentielles pour un accompagnement optimal tout au long de la formation : des documents de formation à portée de main, un calendrier complet pour ne manquer aucune échéance cruciale, ainsi qu'un livret de l'apprenant, véritable compagnon de route. Avec </a:t>
            </a:r>
            <a:r>
              <a:rPr lang="fr-FR" sz="2000" b="0" i="0" dirty="0" err="1">
                <a:effectLst/>
                <a:latin typeface="Söhne"/>
              </a:rPr>
              <a:t>MyFormasup</a:t>
            </a:r>
            <a:r>
              <a:rPr lang="fr-FR" sz="2000" b="0" i="0" dirty="0">
                <a:effectLst/>
                <a:latin typeface="Söhne"/>
              </a:rPr>
              <a:t>, révélez votre potentiel et menez votre projet professionnel vers de nouveaux sommets !</a:t>
            </a:r>
            <a:endParaRPr lang="fr-FR" altLang="fr-FR" sz="2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1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8469A51-E98D-567B-3F96-AF7BC10B1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57" y="1921357"/>
            <a:ext cx="8017267" cy="3973944"/>
          </a:xfrm>
          <a:prstGeom prst="rect">
            <a:avLst/>
          </a:prstGeom>
        </p:spPr>
      </p:pic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6BE4C4A2-7A2F-5B1D-19B7-5C32B024DD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2751" y="1643643"/>
            <a:ext cx="3992102" cy="1306029"/>
          </a:xfrm>
        </p:spPr>
        <p:txBody>
          <a:bodyPr/>
          <a:lstStyle/>
          <a:p>
            <a:endParaRPr lang="fr-FR" sz="1800">
              <a:effectLst/>
            </a:endParaRPr>
          </a:p>
          <a:p>
            <a:endParaRPr lang="fr-FR" sz="1800">
              <a:effectLst/>
            </a:endParaRPr>
          </a:p>
          <a:p>
            <a:pPr algn="just" eaLnBrk="1" hangingPunct="1"/>
            <a:endParaRPr lang="fr-FR" altLang="fr-FR" sz="1800">
              <a:cs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0FCEC9E-A666-BB1A-99AB-B8DACEE8DFAE}"/>
              </a:ext>
            </a:extLst>
          </p:cNvPr>
          <p:cNvSpPr txBox="1"/>
          <p:nvPr/>
        </p:nvSpPr>
        <p:spPr>
          <a:xfrm>
            <a:off x="8371671" y="4283882"/>
            <a:ext cx="356468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fr-FR" sz="1600" b="0" i="0">
                <a:solidFill>
                  <a:srgbClr val="000000"/>
                </a:solidFill>
                <a:effectLst/>
                <a:latin typeface="+mn-lt"/>
              </a:rPr>
              <a:t>Cliquez sur </a:t>
            </a:r>
            <a:r>
              <a:rPr lang="fr-FR" sz="1600">
                <a:solidFill>
                  <a:srgbClr val="000000"/>
                </a:solidFill>
                <a:latin typeface="+mn-lt"/>
              </a:rPr>
              <a:t>"accéder à </a:t>
            </a:r>
            <a:r>
              <a:rPr lang="fr-FR" sz="1600" err="1">
                <a:solidFill>
                  <a:srgbClr val="000000"/>
                </a:solidFill>
                <a:latin typeface="+mn-lt"/>
              </a:rPr>
              <a:t>MyFormasup</a:t>
            </a:r>
            <a:r>
              <a:rPr lang="fr-FR" sz="1600">
                <a:solidFill>
                  <a:srgbClr val="000000"/>
                </a:solidFill>
                <a:latin typeface="+mn-lt"/>
              </a:rPr>
              <a:t>"</a:t>
            </a:r>
            <a:endParaRPr lang="fr-FR" sz="1600" b="0" i="0">
              <a:solidFill>
                <a:srgbClr val="000000"/>
              </a:solidFill>
              <a:effectLst/>
              <a:latin typeface="+mn-lt"/>
            </a:endParaRPr>
          </a:p>
          <a:p>
            <a:pPr algn="just"/>
            <a:endParaRPr lang="fr-FR" sz="16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F3AB812-723D-341F-4D6B-B7F35C0B091E}"/>
              </a:ext>
            </a:extLst>
          </p:cNvPr>
          <p:cNvSpPr txBox="1"/>
          <p:nvPr/>
        </p:nvSpPr>
        <p:spPr>
          <a:xfrm>
            <a:off x="8321274" y="2686846"/>
            <a:ext cx="3615077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>
                <a:latin typeface="Calibri"/>
                <a:cs typeface="Calibri"/>
              </a:rPr>
              <a:t>Se connecter à l’adresse : </a:t>
            </a:r>
            <a:r>
              <a:rPr lang="fr-FR" sz="1100">
                <a:latin typeface="Calibri"/>
                <a:cs typeface="Calibri"/>
                <a:hlinkClick r:id="rId3"/>
              </a:rPr>
              <a:t>https://ecole.myformasup.fr/connexion</a:t>
            </a:r>
            <a:endParaRPr lang="fr-FR" sz="1100">
              <a:latin typeface="Calibri"/>
              <a:cs typeface="Calibri"/>
            </a:endParaRPr>
          </a:p>
          <a:p>
            <a:endParaRPr lang="fr-FR" sz="1100">
              <a:cs typeface="Calibri" panose="020F0502020204030204" pitchFamily="34" charset="0"/>
            </a:endParaRPr>
          </a:p>
        </p:txBody>
      </p:sp>
      <p:pic>
        <p:nvPicPr>
          <p:cNvPr id="3" name="Graphique 2" descr="Badge 1 avec un remplissage uni">
            <a:extLst>
              <a:ext uri="{FF2B5EF4-FFF2-40B4-BE49-F238E27FC236}">
                <a16:creationId xmlns:a16="http://schemas.microsoft.com/office/drawing/2014/main" id="{68CF6C02-295C-B814-0777-16EEC85E8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4372" y="2771902"/>
            <a:ext cx="320038" cy="320038"/>
          </a:xfrm>
          <a:prstGeom prst="rect">
            <a:avLst/>
          </a:prstGeom>
        </p:spPr>
      </p:pic>
      <p:pic>
        <p:nvPicPr>
          <p:cNvPr id="6" name="Graphique 5" descr="Badge avec un remplissage uni">
            <a:extLst>
              <a:ext uri="{FF2B5EF4-FFF2-40B4-BE49-F238E27FC236}">
                <a16:creationId xmlns:a16="http://schemas.microsoft.com/office/drawing/2014/main" id="{C962DB46-655C-5488-49E6-200394516F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81334" y="4364927"/>
            <a:ext cx="320038" cy="320038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F310D04-C270-003F-9246-5499FCA5E4A8}"/>
              </a:ext>
            </a:extLst>
          </p:cNvPr>
          <p:cNvCxnSpPr>
            <a:cxnSpLocks/>
          </p:cNvCxnSpPr>
          <p:nvPr/>
        </p:nvCxnSpPr>
        <p:spPr>
          <a:xfrm flipH="1" flipV="1">
            <a:off x="5789287" y="2401181"/>
            <a:ext cx="2275085" cy="2036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re 1">
            <a:extLst>
              <a:ext uri="{FF2B5EF4-FFF2-40B4-BE49-F238E27FC236}">
                <a16:creationId xmlns:a16="http://schemas.microsoft.com/office/drawing/2014/main" id="{988E3BAA-1043-A217-8A4E-1E3B24343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57" y="252228"/>
            <a:ext cx="105156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fr-FR" altLang="fr-FR" sz="3600" b="1" i="1" dirty="0">
                <a:cs typeface="Calibri" panose="020F0502020204030204" pitchFamily="34" charset="0"/>
              </a:rPr>
              <a:t>Première connexion à Myformasup.fr</a:t>
            </a:r>
          </a:p>
        </p:txBody>
      </p:sp>
    </p:spTree>
    <p:extLst>
      <p:ext uri="{BB962C8B-B14F-4D97-AF65-F5344CB8AC3E}">
        <p14:creationId xmlns:p14="http://schemas.microsoft.com/office/powerpoint/2010/main" val="1692102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8DBAC81-A215-0B1F-7303-7295C5E33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1" y="1174848"/>
            <a:ext cx="7014536" cy="354965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1219A48-3B00-97C3-E85E-F62A85801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45" t="34409" r="31855" b="17783"/>
          <a:stretch/>
        </p:blipFill>
        <p:spPr>
          <a:xfrm>
            <a:off x="3749275" y="4615207"/>
            <a:ext cx="3127446" cy="224279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EEB20DD-F652-9828-17B9-BB7BE59E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57" y="252228"/>
            <a:ext cx="105156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fr-FR" altLang="fr-FR" sz="3600" b="1" i="1" dirty="0">
                <a:cs typeface="Calibri" panose="020F0502020204030204" pitchFamily="34" charset="0"/>
              </a:rPr>
              <a:t>Première connexion à Myformasup.fr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4778760-1A9E-366B-7CF7-592A50266ABE}"/>
              </a:ext>
            </a:extLst>
          </p:cNvPr>
          <p:cNvSpPr txBox="1"/>
          <p:nvPr/>
        </p:nvSpPr>
        <p:spPr>
          <a:xfrm>
            <a:off x="7451197" y="1482705"/>
            <a:ext cx="443600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b="0" i="0" dirty="0">
                <a:solidFill>
                  <a:srgbClr val="000000"/>
                </a:solidFill>
                <a:effectLst/>
                <a:latin typeface="+mn-lt"/>
              </a:rPr>
              <a:t>Cliquez sur « mot de passe oublié » </a:t>
            </a:r>
          </a:p>
          <a:p>
            <a:pPr algn="just"/>
            <a:r>
              <a:rPr lang="fr-FR" sz="1600" dirty="0">
                <a:solidFill>
                  <a:srgbClr val="000000"/>
                </a:solidFill>
                <a:latin typeface="+mn-lt"/>
              </a:rPr>
              <a:t>Saisissez votre adresse mail et cliquez sur envoyer</a:t>
            </a:r>
          </a:p>
          <a:p>
            <a:pPr algn="just"/>
            <a:endParaRPr lang="fr-FR" sz="1600" dirty="0">
              <a:solidFill>
                <a:srgbClr val="000000"/>
              </a:solidFill>
              <a:latin typeface="+mn-lt"/>
            </a:endParaRPr>
          </a:p>
          <a:p>
            <a:pPr algn="just"/>
            <a:r>
              <a:rPr lang="fr-FR" sz="1600" dirty="0">
                <a:solidFill>
                  <a:srgbClr val="000000"/>
                </a:solidFill>
                <a:latin typeface="+mn-lt"/>
              </a:rPr>
              <a:t>Ou cliquez sur le lien reçu par mail. Vérifiez vos SPAM</a:t>
            </a:r>
            <a:endParaRPr lang="fr-FR" sz="16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just"/>
            <a:endParaRPr lang="fr-FR" sz="1600" dirty="0">
              <a:solidFill>
                <a:srgbClr val="000000"/>
              </a:solidFill>
              <a:latin typeface="+mn-lt"/>
            </a:endParaRPr>
          </a:p>
          <a:p>
            <a:pPr algn="just"/>
            <a:endParaRPr lang="fr-FR" sz="16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just"/>
            <a:endParaRPr lang="fr-FR" sz="1600" dirty="0">
              <a:solidFill>
                <a:srgbClr val="000000"/>
              </a:solidFill>
              <a:latin typeface="+mn-lt"/>
            </a:endParaRPr>
          </a:p>
          <a:p>
            <a:pPr algn="just"/>
            <a:endParaRPr lang="fr-FR" sz="16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just"/>
            <a:endParaRPr lang="fr-FR" sz="1600" dirty="0">
              <a:solidFill>
                <a:srgbClr val="000000"/>
              </a:solidFill>
              <a:latin typeface="+mn-lt"/>
            </a:endParaRPr>
          </a:p>
          <a:p>
            <a:pPr algn="just"/>
            <a:endParaRPr lang="fr-FR" sz="16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just"/>
            <a:endParaRPr lang="fr-FR" sz="1600" dirty="0">
              <a:solidFill>
                <a:srgbClr val="000000"/>
              </a:solidFill>
              <a:latin typeface="+mn-lt"/>
            </a:endParaRPr>
          </a:p>
          <a:p>
            <a:pPr algn="just"/>
            <a:endParaRPr lang="fr-FR" sz="16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just"/>
            <a:endParaRPr lang="fr-FR" sz="16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just"/>
            <a:r>
              <a:rPr lang="fr-FR" sz="1600" b="0" i="0" dirty="0">
                <a:solidFill>
                  <a:srgbClr val="000000"/>
                </a:solidFill>
                <a:effectLst/>
                <a:latin typeface="+mn-lt"/>
              </a:rPr>
              <a:t>Vous allez recevoir un mail automatique de </a:t>
            </a:r>
            <a:r>
              <a:rPr lang="fr-FR" sz="1600" dirty="0">
                <a:solidFill>
                  <a:srgbClr val="000000"/>
                </a:solidFill>
                <a:latin typeface="+mn-lt"/>
              </a:rPr>
              <a:t>« </a:t>
            </a:r>
            <a:r>
              <a:rPr lang="nb-NO" sz="1600" dirty="0">
                <a:solidFill>
                  <a:srgbClr val="000000"/>
                </a:solidFill>
                <a:latin typeface="+mn-lt"/>
                <a:hlinkClick r:id="rId4"/>
              </a:rPr>
              <a:t>emma@myformasup.fr</a:t>
            </a:r>
            <a:r>
              <a:rPr lang="nb-NO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+mn-lt"/>
              </a:rPr>
              <a:t>»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+mn-lt"/>
              </a:rPr>
              <a:t> dans votre messagerie afin de définir un nouveau mot de passe. </a:t>
            </a:r>
            <a:endParaRPr lang="fr-FR" sz="1600" dirty="0">
              <a:latin typeface="+mn-lt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06F2BD7-1A02-876E-1ED3-14AF825F9FE5}"/>
              </a:ext>
            </a:extLst>
          </p:cNvPr>
          <p:cNvCxnSpPr>
            <a:cxnSpLocks/>
          </p:cNvCxnSpPr>
          <p:nvPr/>
        </p:nvCxnSpPr>
        <p:spPr>
          <a:xfrm flipH="1">
            <a:off x="6510267" y="1799048"/>
            <a:ext cx="713513" cy="4427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ZoneTexte 13">
            <a:extLst>
              <a:ext uri="{FF2B5EF4-FFF2-40B4-BE49-F238E27FC236}">
                <a16:creationId xmlns:a16="http://schemas.microsoft.com/office/drawing/2014/main" id="{D2B7E5B6-E0BF-D230-F1DD-A485243F8F46}"/>
              </a:ext>
            </a:extLst>
          </p:cNvPr>
          <p:cNvSpPr txBox="1"/>
          <p:nvPr/>
        </p:nvSpPr>
        <p:spPr>
          <a:xfrm>
            <a:off x="7383799" y="5736603"/>
            <a:ext cx="4343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/>
            <a:r>
              <a:rPr lang="fr-FR" sz="1400" i="1" dirty="0">
                <a:solidFill>
                  <a:srgbClr val="C00000"/>
                </a:solidFill>
              </a:rPr>
              <a:t>Attention : le lien dispose d’une date et d’une heure d’expiration, il faut donc faire la manipulation dès réception car le lien expire dans l’heure. A défaut il faudra recommencer la manipulation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01D366-5AF4-715B-42F2-35C97C7E02D8}"/>
              </a:ext>
            </a:extLst>
          </p:cNvPr>
          <p:cNvSpPr/>
          <p:nvPr/>
        </p:nvSpPr>
        <p:spPr>
          <a:xfrm>
            <a:off x="4776187" y="4615207"/>
            <a:ext cx="914400" cy="218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158C04-0245-507A-F95B-8EB61BC6712E}"/>
              </a:ext>
            </a:extLst>
          </p:cNvPr>
          <p:cNvSpPr/>
          <p:nvPr/>
        </p:nvSpPr>
        <p:spPr>
          <a:xfrm>
            <a:off x="4318987" y="5963900"/>
            <a:ext cx="914400" cy="218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Graphique 7" descr="Badge 3 avec un remplissage uni">
            <a:extLst>
              <a:ext uri="{FF2B5EF4-FFF2-40B4-BE49-F238E27FC236}">
                <a16:creationId xmlns:a16="http://schemas.microsoft.com/office/drawing/2014/main" id="{6080F6CC-5628-A022-8E04-1F9318AFD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16895" y="1513199"/>
            <a:ext cx="326923" cy="32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2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8469A51-E98D-567B-3F96-AF7BC10B1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9" y="1114609"/>
            <a:ext cx="8017267" cy="3973944"/>
          </a:xfrm>
          <a:prstGeom prst="rect">
            <a:avLst/>
          </a:prstGeom>
        </p:spPr>
      </p:pic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6BE4C4A2-7A2F-5B1D-19B7-5C32B024DD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2751" y="1643643"/>
            <a:ext cx="3992102" cy="1306029"/>
          </a:xfrm>
        </p:spPr>
        <p:txBody>
          <a:bodyPr/>
          <a:lstStyle/>
          <a:p>
            <a:endParaRPr lang="fr-FR" sz="1800">
              <a:effectLst/>
            </a:endParaRPr>
          </a:p>
          <a:p>
            <a:endParaRPr lang="fr-FR" sz="1800">
              <a:effectLst/>
            </a:endParaRPr>
          </a:p>
          <a:p>
            <a:pPr algn="just" eaLnBrk="1" hangingPunct="1"/>
            <a:endParaRPr lang="fr-FR" altLang="fr-FR" sz="1800">
              <a:cs typeface="Calibri" panose="020F050202020403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95B77A8-805B-9B70-CC39-9B7CE5E409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357" y="252228"/>
            <a:ext cx="10515600" cy="717550"/>
          </a:xfrm>
        </p:spPr>
        <p:txBody>
          <a:bodyPr/>
          <a:lstStyle/>
          <a:p>
            <a:pPr eaLnBrk="1" hangingPunct="1"/>
            <a:r>
              <a:rPr lang="fr-FR" altLang="fr-FR" sz="3600" b="1" i="1">
                <a:cs typeface="Calibri" panose="020F0502020204030204" pitchFamily="34" charset="0"/>
              </a:rPr>
              <a:t>Se connecter à Myformasup.fr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0FCEC9E-A666-BB1A-99AB-B8DACEE8DFAE}"/>
              </a:ext>
            </a:extLst>
          </p:cNvPr>
          <p:cNvSpPr txBox="1"/>
          <p:nvPr/>
        </p:nvSpPr>
        <p:spPr>
          <a:xfrm>
            <a:off x="8264093" y="3477134"/>
            <a:ext cx="356468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fr-FR" sz="1600" b="0" i="0">
                <a:solidFill>
                  <a:srgbClr val="000000"/>
                </a:solidFill>
                <a:effectLst/>
                <a:latin typeface="+mn-lt"/>
              </a:rPr>
              <a:t>Cliquez sur </a:t>
            </a:r>
            <a:r>
              <a:rPr lang="fr-FR" sz="1600">
                <a:solidFill>
                  <a:srgbClr val="000000"/>
                </a:solidFill>
                <a:latin typeface="+mn-lt"/>
              </a:rPr>
              <a:t>"accéder à </a:t>
            </a:r>
            <a:r>
              <a:rPr lang="fr-FR" sz="1600" err="1">
                <a:solidFill>
                  <a:srgbClr val="000000"/>
                </a:solidFill>
                <a:latin typeface="+mn-lt"/>
              </a:rPr>
              <a:t>MyFormasup</a:t>
            </a:r>
            <a:r>
              <a:rPr lang="fr-FR" sz="1600">
                <a:solidFill>
                  <a:srgbClr val="000000"/>
                </a:solidFill>
                <a:latin typeface="+mn-lt"/>
              </a:rPr>
              <a:t>"</a:t>
            </a:r>
            <a:endParaRPr lang="fr-FR" sz="1600" b="0" i="0">
              <a:solidFill>
                <a:srgbClr val="000000"/>
              </a:solidFill>
              <a:effectLst/>
              <a:latin typeface="+mn-lt"/>
            </a:endParaRPr>
          </a:p>
          <a:p>
            <a:pPr algn="just"/>
            <a:endParaRPr lang="fr-FR" sz="16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F3AB812-723D-341F-4D6B-B7F35C0B091E}"/>
              </a:ext>
            </a:extLst>
          </p:cNvPr>
          <p:cNvSpPr txBox="1"/>
          <p:nvPr/>
        </p:nvSpPr>
        <p:spPr>
          <a:xfrm>
            <a:off x="8213696" y="1880098"/>
            <a:ext cx="3615077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>
                <a:latin typeface="Calibri"/>
                <a:cs typeface="Calibri"/>
              </a:rPr>
              <a:t>Se connecter à l’adresse : </a:t>
            </a:r>
            <a:r>
              <a:rPr lang="fr-FR" sz="1100">
                <a:latin typeface="Calibri"/>
                <a:cs typeface="Calibri"/>
                <a:hlinkClick r:id="rId3"/>
              </a:rPr>
              <a:t>https://ecole.myformasup.fr/connexion</a:t>
            </a:r>
            <a:endParaRPr lang="fr-FR" sz="1100">
              <a:latin typeface="Calibri"/>
              <a:cs typeface="Calibri"/>
            </a:endParaRPr>
          </a:p>
          <a:p>
            <a:endParaRPr lang="fr-FR" sz="1100">
              <a:cs typeface="Calibri" panose="020F0502020204030204" pitchFamily="34" charset="0"/>
            </a:endParaRPr>
          </a:p>
        </p:txBody>
      </p:sp>
      <p:pic>
        <p:nvPicPr>
          <p:cNvPr id="3" name="Graphique 2" descr="Badge 1 avec un remplissage uni">
            <a:extLst>
              <a:ext uri="{FF2B5EF4-FFF2-40B4-BE49-F238E27FC236}">
                <a16:creationId xmlns:a16="http://schemas.microsoft.com/office/drawing/2014/main" id="{68CF6C02-295C-B814-0777-16EEC85E8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6794" y="1965154"/>
            <a:ext cx="320038" cy="320038"/>
          </a:xfrm>
          <a:prstGeom prst="rect">
            <a:avLst/>
          </a:prstGeom>
        </p:spPr>
      </p:pic>
      <p:pic>
        <p:nvPicPr>
          <p:cNvPr id="6" name="Graphique 5" descr="Badge avec un remplissage uni">
            <a:extLst>
              <a:ext uri="{FF2B5EF4-FFF2-40B4-BE49-F238E27FC236}">
                <a16:creationId xmlns:a16="http://schemas.microsoft.com/office/drawing/2014/main" id="{C962DB46-655C-5488-49E6-200394516F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3756" y="3558179"/>
            <a:ext cx="320038" cy="320038"/>
          </a:xfrm>
          <a:prstGeom prst="rect">
            <a:avLst/>
          </a:prstGeom>
        </p:spPr>
      </p:pic>
      <p:pic>
        <p:nvPicPr>
          <p:cNvPr id="7" name="Graphique 6" descr="Badge 3 avec un remplissage uni">
            <a:extLst>
              <a:ext uri="{FF2B5EF4-FFF2-40B4-BE49-F238E27FC236}">
                <a16:creationId xmlns:a16="http://schemas.microsoft.com/office/drawing/2014/main" id="{AE3F4A75-DF56-9674-9250-8617F05626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66871" y="5253079"/>
            <a:ext cx="326923" cy="326923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F310D04-C270-003F-9246-5499FCA5E4A8}"/>
              </a:ext>
            </a:extLst>
          </p:cNvPr>
          <p:cNvCxnSpPr>
            <a:cxnSpLocks/>
          </p:cNvCxnSpPr>
          <p:nvPr/>
        </p:nvCxnSpPr>
        <p:spPr>
          <a:xfrm flipH="1" flipV="1">
            <a:off x="5681709" y="1594433"/>
            <a:ext cx="2275085" cy="2036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8983D9-DC0F-20B1-7D84-F77DEEC3980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1" t="5819" r="701" b="57426"/>
          <a:stretch/>
        </p:blipFill>
        <p:spPr>
          <a:xfrm>
            <a:off x="3811694" y="5042775"/>
            <a:ext cx="3992102" cy="145951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BC71834-D7B1-8B17-903E-411584B35917}"/>
              </a:ext>
            </a:extLst>
          </p:cNvPr>
          <p:cNvSpPr txBox="1"/>
          <p:nvPr/>
        </p:nvSpPr>
        <p:spPr>
          <a:xfrm>
            <a:off x="8293794" y="5253079"/>
            <a:ext cx="356468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fr-FR" sz="1600">
                <a:solidFill>
                  <a:srgbClr val="000000"/>
                </a:solidFill>
                <a:latin typeface="+mn-lt"/>
              </a:rPr>
              <a:t>V</a:t>
            </a:r>
            <a:r>
              <a:rPr lang="fr-FR" sz="1600" b="0" i="0">
                <a:solidFill>
                  <a:srgbClr val="000000"/>
                </a:solidFill>
                <a:effectLst/>
                <a:latin typeface="+mn-lt"/>
              </a:rPr>
              <a:t>ous devez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000000"/>
                </a:solidFill>
                <a:latin typeface="+mn-lt"/>
              </a:rPr>
              <a:t>I</a:t>
            </a:r>
            <a:r>
              <a:rPr lang="fr-FR" sz="1600" b="0" i="0">
                <a:solidFill>
                  <a:srgbClr val="000000"/>
                </a:solidFill>
                <a:effectLst/>
                <a:latin typeface="+mn-lt"/>
              </a:rPr>
              <a:t>ndiquer votre adresse mail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0" i="0">
                <a:solidFill>
                  <a:srgbClr val="000000"/>
                </a:solidFill>
                <a:effectLst/>
                <a:latin typeface="+mn-lt"/>
              </a:rPr>
              <a:t>Votre mot de passe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000000"/>
                </a:solidFill>
                <a:latin typeface="+mn-lt"/>
              </a:rPr>
              <a:t>C</a:t>
            </a:r>
            <a:r>
              <a:rPr lang="fr-FR" sz="1600" b="0" i="0">
                <a:solidFill>
                  <a:srgbClr val="000000"/>
                </a:solidFill>
                <a:effectLst/>
                <a:latin typeface="+mn-lt"/>
              </a:rPr>
              <a:t>liquer sur “Se connecter”. </a:t>
            </a:r>
            <a:endParaRPr lang="fr-FR" sz="1600">
              <a:latin typeface="+mn-lt"/>
            </a:endParaRPr>
          </a:p>
          <a:p>
            <a:pPr algn="just"/>
            <a:endParaRPr lang="fr-FR" sz="1600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72CFDA3-3272-55C4-0A01-190F04666387}"/>
              </a:ext>
            </a:extLst>
          </p:cNvPr>
          <p:cNvCxnSpPr>
            <a:cxnSpLocks/>
          </p:cNvCxnSpPr>
          <p:nvPr/>
        </p:nvCxnSpPr>
        <p:spPr>
          <a:xfrm flipH="1">
            <a:off x="7254466" y="5440260"/>
            <a:ext cx="672743" cy="139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A8BB9498-41B2-79EF-5D9B-BFBB6CE02B73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7254466" y="5416541"/>
            <a:ext cx="712405" cy="515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825395B6-A081-8465-20B4-EF3F0572548D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7344524" y="5416541"/>
            <a:ext cx="622347" cy="865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289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5D9EE6-A99B-7436-4678-2797B3296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1" y="1082675"/>
            <a:ext cx="9839651" cy="3832557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C95B77A8-805B-9B70-CC39-9B7CE5E409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2750" y="365125"/>
            <a:ext cx="10515600" cy="717550"/>
          </a:xfrm>
        </p:spPr>
        <p:txBody>
          <a:bodyPr/>
          <a:lstStyle/>
          <a:p>
            <a:pPr eaLnBrk="1" hangingPunct="1"/>
            <a:r>
              <a:rPr lang="fr-FR" sz="3600" b="1" i="1" dirty="0"/>
              <a:t>Description de la page d’accueil</a:t>
            </a:r>
            <a:endParaRPr lang="fr-FR" altLang="fr-FR" sz="3600" b="1" i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0FCEC9E-A666-BB1A-99AB-B8DACEE8DFAE}"/>
              </a:ext>
            </a:extLst>
          </p:cNvPr>
          <p:cNvSpPr txBox="1"/>
          <p:nvPr/>
        </p:nvSpPr>
        <p:spPr>
          <a:xfrm>
            <a:off x="7374546" y="6154136"/>
            <a:ext cx="4120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0" i="0">
                <a:solidFill>
                  <a:srgbClr val="000000"/>
                </a:solidFill>
                <a:effectLst/>
                <a:latin typeface="Helvetica Neue"/>
              </a:rPr>
              <a:t>Après avoir cliqué sur “Se connecter”, vous serez redirigés vers la page d’accueil.</a:t>
            </a:r>
            <a:endParaRPr lang="fr-FR" sz="16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35012DE-2B20-A5E4-D6CB-3441DC022706}"/>
              </a:ext>
            </a:extLst>
          </p:cNvPr>
          <p:cNvSpPr txBox="1"/>
          <p:nvPr/>
        </p:nvSpPr>
        <p:spPr>
          <a:xfrm>
            <a:off x="412750" y="5190062"/>
            <a:ext cx="192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0" i="0">
                <a:solidFill>
                  <a:srgbClr val="000000"/>
                </a:solidFill>
                <a:effectLst/>
                <a:latin typeface="Helvetica Neue"/>
              </a:rPr>
              <a:t>Ici figure votre formation en cours</a:t>
            </a:r>
            <a:endParaRPr lang="fr-FR" sz="160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5AD3E0C-F2EB-A7D8-FEA6-DB8A3B0605F3}"/>
              </a:ext>
            </a:extLst>
          </p:cNvPr>
          <p:cNvCxnSpPr>
            <a:cxnSpLocks/>
          </p:cNvCxnSpPr>
          <p:nvPr/>
        </p:nvCxnSpPr>
        <p:spPr>
          <a:xfrm flipV="1">
            <a:off x="1988598" y="2136143"/>
            <a:ext cx="541538" cy="2986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0A5C8B36-C2A8-8F4F-97DA-AA5A5F3018F1}"/>
              </a:ext>
            </a:extLst>
          </p:cNvPr>
          <p:cNvSpPr txBox="1"/>
          <p:nvPr/>
        </p:nvSpPr>
        <p:spPr>
          <a:xfrm>
            <a:off x="9764689" y="2210787"/>
            <a:ext cx="1730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rgbClr val="000000"/>
                </a:solidFill>
                <a:latin typeface="Helvetica Neue"/>
              </a:rPr>
              <a:t>Vos inscriptions en attente</a:t>
            </a:r>
            <a:endParaRPr lang="fr-FR" sz="1600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46E9F4B-2DEC-A936-F92E-0AE44C5ACEC6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6667130" y="2003603"/>
            <a:ext cx="3097559" cy="499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317D5E6B-D1C6-BD45-6725-6D555EFFC614}"/>
              </a:ext>
            </a:extLst>
          </p:cNvPr>
          <p:cNvSpPr txBox="1"/>
          <p:nvPr/>
        </p:nvSpPr>
        <p:spPr>
          <a:xfrm>
            <a:off x="1926454" y="5852148"/>
            <a:ext cx="192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0" i="0">
                <a:solidFill>
                  <a:srgbClr val="000000"/>
                </a:solidFill>
                <a:effectLst/>
                <a:latin typeface="Helvetica Neue"/>
              </a:rPr>
              <a:t>Ici figure votre contrat en cours</a:t>
            </a:r>
            <a:endParaRPr lang="fr-FR" sz="160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7014F9D-1227-B174-FF91-6913004B467F}"/>
              </a:ext>
            </a:extLst>
          </p:cNvPr>
          <p:cNvCxnSpPr>
            <a:cxnSpLocks/>
          </p:cNvCxnSpPr>
          <p:nvPr/>
        </p:nvCxnSpPr>
        <p:spPr>
          <a:xfrm flipV="1">
            <a:off x="3502302" y="2798229"/>
            <a:ext cx="541538" cy="2986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993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>
            <a:extLst>
              <a:ext uri="{FF2B5EF4-FFF2-40B4-BE49-F238E27FC236}">
                <a16:creationId xmlns:a16="http://schemas.microsoft.com/office/drawing/2014/main" id="{432E609C-0AE7-FA21-5BCF-DF10E5F60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2750" y="524554"/>
            <a:ext cx="9574629" cy="717550"/>
          </a:xfrm>
        </p:spPr>
        <p:txBody>
          <a:bodyPr/>
          <a:lstStyle/>
          <a:p>
            <a:pPr eaLnBrk="1" hangingPunct="1"/>
            <a:r>
              <a:rPr lang="fr-FR" altLang="fr-FR" sz="3600" b="1">
                <a:latin typeface="+mn-lt"/>
              </a:rPr>
              <a:t>Que dois-je faire?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6BE4C4A2-7A2F-5B1D-19B7-5C32B024DD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1337" y="2155196"/>
            <a:ext cx="11109325" cy="3665159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fr-FR" b="1">
                <a:effectLst/>
                <a:latin typeface="+mj-lt"/>
                <a:ea typeface="Times New Roman" panose="02020603050405020304" pitchFamily="18" charset="0"/>
              </a:rPr>
              <a:t>1) Accepter ou non d’intégrer la formation et renseigner mes informations</a:t>
            </a:r>
          </a:p>
          <a:p>
            <a:pPr algn="just" eaLnBrk="1" hangingPunct="1">
              <a:buFontTx/>
              <a:buChar char="-"/>
            </a:pPr>
            <a:endParaRPr lang="fr-FR" b="1">
              <a:latin typeface="+mj-lt"/>
              <a:ea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r>
              <a:rPr lang="fr-FR" b="1">
                <a:latin typeface="+mj-lt"/>
              </a:rPr>
              <a:t>2) Attendre que </a:t>
            </a:r>
            <a:r>
              <a:rPr lang="fr-FR"/>
              <a:t>votre entreprise, l’équipe pédagogique et administrative de votre établissement effectuent les démarches nécessaires pour votre </a:t>
            </a:r>
            <a:r>
              <a:rPr lang="fr-FR" b="1">
                <a:latin typeface="+mj-lt"/>
              </a:rPr>
              <a:t>contrat d’apprentissage</a:t>
            </a:r>
            <a:endParaRPr lang="fr-FR">
              <a:effectLst/>
              <a:latin typeface="+mj-lt"/>
            </a:endParaRPr>
          </a:p>
          <a:p>
            <a:pPr>
              <a:lnSpc>
                <a:spcPct val="100000"/>
              </a:lnSpc>
            </a:pPr>
            <a:endParaRPr lang="fr-FR"/>
          </a:p>
          <a:p>
            <a:pPr algn="just" eaLnBrk="1" hangingPunct="1"/>
            <a:endParaRPr lang="fr-FR" altLang="fr-FR" sz="180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92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3D6DF6-3A86-CADB-EFD0-F9BC79D661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909" y="247720"/>
            <a:ext cx="10515600" cy="888709"/>
          </a:xfrm>
        </p:spPr>
        <p:txBody>
          <a:bodyPr/>
          <a:lstStyle/>
          <a:p>
            <a:pPr eaLnBrk="1" hangingPunct="1"/>
            <a:r>
              <a:rPr lang="fr-FR" altLang="fr-FR" sz="3600" b="1" i="1"/>
              <a:t>1) Accepter d’intégrer une formation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9BEF311-6183-9068-311A-FF20D48535F6}"/>
              </a:ext>
            </a:extLst>
          </p:cNvPr>
          <p:cNvSpPr txBox="1"/>
          <p:nvPr/>
        </p:nvSpPr>
        <p:spPr>
          <a:xfrm>
            <a:off x="9218646" y="3185579"/>
            <a:ext cx="2569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/>
              <a:t>Cliquez sur « consulter les inscriptions ».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43B08B3-9164-A83B-504F-A2D51356A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1" y="1839000"/>
            <a:ext cx="8573758" cy="3339490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49947C7-266E-FE58-5AF1-88EF1CC7CBC8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6303236" y="3508744"/>
            <a:ext cx="291541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24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9EB6B94-5879-80EC-9A5E-FBCA2BE76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6" y="1387959"/>
            <a:ext cx="8607897" cy="394886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3D6DF6-3A86-CADB-EFD0-F9BC79D661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909" y="247720"/>
            <a:ext cx="10515600" cy="888709"/>
          </a:xfrm>
        </p:spPr>
        <p:txBody>
          <a:bodyPr/>
          <a:lstStyle/>
          <a:p>
            <a:pPr eaLnBrk="1" hangingPunct="1"/>
            <a:r>
              <a:rPr lang="fr-FR" altLang="fr-FR" sz="3600" b="1" i="1"/>
              <a:t>1) Accepter d’intégrer une formation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9BEF311-6183-9068-311A-FF20D48535F6}"/>
              </a:ext>
            </a:extLst>
          </p:cNvPr>
          <p:cNvSpPr txBox="1"/>
          <p:nvPr/>
        </p:nvSpPr>
        <p:spPr>
          <a:xfrm>
            <a:off x="9134671" y="2336493"/>
            <a:ext cx="25691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/>
              <a:t>Pour accepter d’intégrer la formation cliquez sur « je complète et vérifie mon profil »</a:t>
            </a:r>
          </a:p>
          <a:p>
            <a:pPr algn="just"/>
            <a:endParaRPr lang="fr-FR"/>
          </a:p>
          <a:p>
            <a:pPr algn="just"/>
            <a:endParaRPr lang="fr-FR"/>
          </a:p>
          <a:p>
            <a:pPr algn="just"/>
            <a:r>
              <a:rPr lang="fr-FR"/>
              <a:t>Pour décliner l’offre de formation cliquez sur « je ne souhaite pas intégrer cette formation »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A15E658-28F9-42DE-A514-A4D15F9EBE2F}"/>
              </a:ext>
            </a:extLst>
          </p:cNvPr>
          <p:cNvCxnSpPr>
            <a:cxnSpLocks/>
          </p:cNvCxnSpPr>
          <p:nvPr/>
        </p:nvCxnSpPr>
        <p:spPr>
          <a:xfrm flipH="1">
            <a:off x="5206482" y="2629170"/>
            <a:ext cx="3928189" cy="799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7F9B0CBC-5B1E-4836-C1BE-73FE683588F0}"/>
              </a:ext>
            </a:extLst>
          </p:cNvPr>
          <p:cNvCxnSpPr>
            <a:cxnSpLocks/>
          </p:cNvCxnSpPr>
          <p:nvPr/>
        </p:nvCxnSpPr>
        <p:spPr>
          <a:xfrm flipH="1" flipV="1">
            <a:off x="6951306" y="3526971"/>
            <a:ext cx="2183365" cy="594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2096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d51a81-df92-4bad-b794-31cfa8960bcb">
      <Terms xmlns="http://schemas.microsoft.com/office/infopath/2007/PartnerControls"/>
    </lcf76f155ced4ddcb4097134ff3c332f>
    <TaxCatchAll xmlns="2ceef172-60df-4f01-99d5-3beccbaa765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47FFA835F7674999E1BA5D5AC22BE7" ma:contentTypeVersion="10" ma:contentTypeDescription="Crée un document." ma:contentTypeScope="" ma:versionID="871ad71543ebd9c2c1a48be764fc856f">
  <xsd:schema xmlns:xsd="http://www.w3.org/2001/XMLSchema" xmlns:xs="http://www.w3.org/2001/XMLSchema" xmlns:p="http://schemas.microsoft.com/office/2006/metadata/properties" xmlns:ns2="e8d51a81-df92-4bad-b794-31cfa8960bcb" xmlns:ns3="2ceef172-60df-4f01-99d5-3beccbaa7658" targetNamespace="http://schemas.microsoft.com/office/2006/metadata/properties" ma:root="true" ma:fieldsID="4068adeebc719773d37146a65704a828" ns2:_="" ns3:_="">
    <xsd:import namespace="e8d51a81-df92-4bad-b794-31cfa8960bcb"/>
    <xsd:import namespace="2ceef172-60df-4f01-99d5-3beccbaa76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51a81-df92-4bad-b794-31cfa8960b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bf4cfefd-9f12-4717-ba33-c5fc405611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eef172-60df-4f01-99d5-3beccbaa765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68407cc-8dc6-40b8-ae3e-a580fc97a043}" ma:internalName="TaxCatchAll" ma:showField="CatchAllData" ma:web="2ceef172-60df-4f01-99d5-3beccbaa76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805D1B-D301-46E1-AB92-4CE168798FB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e8d51a81-df92-4bad-b794-31cfa8960bcb"/>
    <ds:schemaRef ds:uri="http://www.w3.org/XML/1998/namespace"/>
    <ds:schemaRef ds:uri="2ceef172-60df-4f01-99d5-3beccbaa7658"/>
  </ds:schemaRefs>
</ds:datastoreItem>
</file>

<file path=customXml/itemProps2.xml><?xml version="1.0" encoding="utf-8"?>
<ds:datastoreItem xmlns:ds="http://schemas.openxmlformats.org/officeDocument/2006/customXml" ds:itemID="{BFC48149-973F-4043-BD8E-184214D145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F55D3E-5012-42E6-82CD-26844DD5A0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51a81-df92-4bad-b794-31cfa8960bcb"/>
    <ds:schemaRef ds:uri="2ceef172-60df-4f01-99d5-3beccbaa76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509</Words>
  <Application>Microsoft Office PowerPoint</Application>
  <PresentationFormat>Grand écran</PresentationFormat>
  <Paragraphs>58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3" baseType="lpstr">
      <vt:lpstr>Arial</vt:lpstr>
      <vt:lpstr>Bahnschrift Light</vt:lpstr>
      <vt:lpstr>Calibri</vt:lpstr>
      <vt:lpstr>Calibri Light</vt:lpstr>
      <vt:lpstr>Eurostile BQ</vt:lpstr>
      <vt:lpstr>Helvetica Neue</vt:lpstr>
      <vt:lpstr>Rockwell</vt:lpstr>
      <vt:lpstr>Söhne</vt:lpstr>
      <vt:lpstr>Thème Office</vt:lpstr>
      <vt:lpstr>1_Thème Office</vt:lpstr>
      <vt:lpstr>Connexion et contrat d’apprentissage</vt:lpstr>
      <vt:lpstr>Introduction Qu’est-ce que MyFormasup?</vt:lpstr>
      <vt:lpstr>Présentation PowerPoint</vt:lpstr>
      <vt:lpstr>Présentation PowerPoint</vt:lpstr>
      <vt:lpstr>Se connecter à Myformasup.fr</vt:lpstr>
      <vt:lpstr>Description de la page d’accueil</vt:lpstr>
      <vt:lpstr>Que dois-je faire?</vt:lpstr>
      <vt:lpstr>1) Accepter d’intégrer une formation</vt:lpstr>
      <vt:lpstr>1) Accepter d’intégrer une formation</vt:lpstr>
      <vt:lpstr>Présentation PowerPoint</vt:lpstr>
      <vt:lpstr>2) Mon contrat d’apprentissage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Simon VIGREUX</dc:creator>
  <cp:lastModifiedBy>Céline BENCIVINNI</cp:lastModifiedBy>
  <cp:revision>1</cp:revision>
  <cp:lastPrinted>2019-09-11T07:35:38Z</cp:lastPrinted>
  <dcterms:created xsi:type="dcterms:W3CDTF">2017-11-06T10:09:35Z</dcterms:created>
  <dcterms:modified xsi:type="dcterms:W3CDTF">2023-05-23T13:45:10Z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0x0101000D47FFA835F7674999E1BA5D5AC22BE7</vt:lpwstr>
  </property>
  <property fmtid="{D5CDD505-2E9C-101B-9397-08002B2CF9AE}" pid="3" name="lcf76f155ced4ddcb4097134ff3c332f">
    <vt:lpwstr/>
  </property>
  <property fmtid="{D5CDD505-2E9C-101B-9397-08002B2CF9AE}" pid="4" name="TaxCatchAll">
    <vt:lpwstr/>
  </property>
  <property fmtid="{D5CDD505-2E9C-101B-9397-08002B2CF9AE}" pid="5" name="MediaServiceImageTags">
    <vt:lpwstr/>
  </property>
</Properties>
</file>